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9" r:id="rId4"/>
    <p:sldId id="273" r:id="rId5"/>
    <p:sldId id="274" r:id="rId6"/>
    <p:sldId id="272" r:id="rId7"/>
    <p:sldId id="263" r:id="rId8"/>
    <p:sldId id="276" r:id="rId9"/>
    <p:sldId id="277" r:id="rId10"/>
    <p:sldId id="270" r:id="rId11"/>
    <p:sldId id="275" r:id="rId12"/>
    <p:sldId id="278" r:id="rId13"/>
    <p:sldId id="279" r:id="rId14"/>
    <p:sldId id="280" r:id="rId15"/>
    <p:sldId id="281" r:id="rId16"/>
    <p:sldId id="282" r:id="rId17"/>
    <p:sldId id="283" r:id="rId18"/>
    <p:sldId id="287" r:id="rId19"/>
    <p:sldId id="271" r:id="rId20"/>
    <p:sldId id="284" r:id="rId21"/>
    <p:sldId id="285" r:id="rId22"/>
    <p:sldId id="28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D4D991-4D58-4FE5-AA60-A2C9013AA07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F8DA72C-8AFF-4EDD-B7E0-33BC4812116A}">
      <dgm:prSet phldrT="[Text]"/>
      <dgm:spPr/>
      <dgm:t>
        <a:bodyPr/>
        <a:lstStyle/>
        <a:p>
          <a:r>
            <a:rPr lang="en-GB" dirty="0"/>
            <a:t>Types of research</a:t>
          </a:r>
        </a:p>
      </dgm:t>
    </dgm:pt>
    <dgm:pt modelId="{7EC3D8D2-E6D5-4396-B9D6-B765DDB47C17}" type="parTrans" cxnId="{286A7B7E-AB7A-4376-AC95-29DE85FEAA7F}">
      <dgm:prSet/>
      <dgm:spPr/>
      <dgm:t>
        <a:bodyPr/>
        <a:lstStyle/>
        <a:p>
          <a:endParaRPr lang="en-GB"/>
        </a:p>
      </dgm:t>
    </dgm:pt>
    <dgm:pt modelId="{CD48AB5F-BEAD-4E0C-8A74-628509052937}" type="sibTrans" cxnId="{286A7B7E-AB7A-4376-AC95-29DE85FEAA7F}">
      <dgm:prSet/>
      <dgm:spPr/>
      <dgm:t>
        <a:bodyPr/>
        <a:lstStyle/>
        <a:p>
          <a:endParaRPr lang="en-GB"/>
        </a:p>
      </dgm:t>
    </dgm:pt>
    <dgm:pt modelId="{80F0C3EF-87AC-494C-A5DA-177FEFB4C979}">
      <dgm:prSet phldrT="[Text]" custT="1"/>
      <dgm:spPr/>
      <dgm:t>
        <a:bodyPr lIns="0" tIns="0" rIns="0" bIns="0"/>
        <a:lstStyle/>
        <a:p>
          <a:r>
            <a:rPr lang="en-GB" sz="1600" dirty="0"/>
            <a:t>Foundational/fundamental/basic</a:t>
          </a:r>
        </a:p>
      </dgm:t>
    </dgm:pt>
    <dgm:pt modelId="{459AAA4C-A9D4-4BAC-9C51-890C693024E4}" type="parTrans" cxnId="{7E2B8339-1983-48F4-8D96-E9CA4C144645}">
      <dgm:prSet/>
      <dgm:spPr/>
      <dgm:t>
        <a:bodyPr/>
        <a:lstStyle/>
        <a:p>
          <a:endParaRPr lang="en-GB"/>
        </a:p>
      </dgm:t>
    </dgm:pt>
    <dgm:pt modelId="{F3DFCAE1-1DE2-49F2-ABA8-748D98EC1612}" type="sibTrans" cxnId="{7E2B8339-1983-48F4-8D96-E9CA4C144645}">
      <dgm:prSet/>
      <dgm:spPr/>
      <dgm:t>
        <a:bodyPr/>
        <a:lstStyle/>
        <a:p>
          <a:endParaRPr lang="en-GB"/>
        </a:p>
      </dgm:t>
    </dgm:pt>
    <dgm:pt modelId="{0F6168C4-1258-404F-9EC2-4772D4D4980A}">
      <dgm:prSet phldrT="[Text]" custT="1"/>
      <dgm:spPr/>
      <dgm:t>
        <a:bodyPr lIns="0" tIns="0" rIns="0" bIns="0"/>
        <a:lstStyle/>
        <a:p>
          <a:r>
            <a:rPr lang="en-GB" sz="1600" dirty="0"/>
            <a:t>Applied</a:t>
          </a:r>
        </a:p>
      </dgm:t>
    </dgm:pt>
    <dgm:pt modelId="{5267C68A-49CD-4EE8-A613-9AF6C685DF5E}" type="parTrans" cxnId="{4A77736E-B3F9-48EF-8E26-B4955B470741}">
      <dgm:prSet/>
      <dgm:spPr/>
      <dgm:t>
        <a:bodyPr/>
        <a:lstStyle/>
        <a:p>
          <a:endParaRPr lang="en-GB"/>
        </a:p>
      </dgm:t>
    </dgm:pt>
    <dgm:pt modelId="{60B5B6CC-EE90-4C6B-8685-9B24B9C649B7}" type="sibTrans" cxnId="{4A77736E-B3F9-48EF-8E26-B4955B470741}">
      <dgm:prSet/>
      <dgm:spPr/>
      <dgm:t>
        <a:bodyPr/>
        <a:lstStyle/>
        <a:p>
          <a:endParaRPr lang="en-GB"/>
        </a:p>
      </dgm:t>
    </dgm:pt>
    <dgm:pt modelId="{9C4355C2-9A92-4F7A-A8A1-B62BF1B0AE29}">
      <dgm:prSet phldrT="[Text]" custT="1"/>
      <dgm:spPr/>
      <dgm:t>
        <a:bodyPr lIns="0" tIns="0" rIns="0" bIns="0"/>
        <a:lstStyle/>
        <a:p>
          <a:r>
            <a:rPr lang="en-GB" sz="1600" dirty="0"/>
            <a:t>Meta</a:t>
          </a:r>
        </a:p>
      </dgm:t>
    </dgm:pt>
    <dgm:pt modelId="{69039515-A6BF-468B-85EA-036F05D001F4}" type="parTrans" cxnId="{ED69323D-FA52-486D-95DE-97A4D1330C56}">
      <dgm:prSet/>
      <dgm:spPr/>
      <dgm:t>
        <a:bodyPr/>
        <a:lstStyle/>
        <a:p>
          <a:endParaRPr lang="en-GB"/>
        </a:p>
      </dgm:t>
    </dgm:pt>
    <dgm:pt modelId="{DE434AA3-ECD0-4226-B45E-AD398AF80E1E}" type="sibTrans" cxnId="{ED69323D-FA52-486D-95DE-97A4D1330C56}">
      <dgm:prSet/>
      <dgm:spPr/>
      <dgm:t>
        <a:bodyPr/>
        <a:lstStyle/>
        <a:p>
          <a:endParaRPr lang="en-GB"/>
        </a:p>
      </dgm:t>
    </dgm:pt>
    <dgm:pt modelId="{CCDA1D36-8310-4991-9B83-1EC77301E407}" type="pres">
      <dgm:prSet presAssocID="{DED4D991-4D58-4FE5-AA60-A2C9013AA07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A064876-562F-4148-A358-1620DD11EF3C}" type="pres">
      <dgm:prSet presAssocID="{3F8DA72C-8AFF-4EDD-B7E0-33BC4812116A}" presName="centerShape" presStyleLbl="node0" presStyleIdx="0" presStyleCnt="1"/>
      <dgm:spPr/>
    </dgm:pt>
    <dgm:pt modelId="{432CF5FC-FB69-4DE4-9153-EB6C91BC4517}" type="pres">
      <dgm:prSet presAssocID="{459AAA4C-A9D4-4BAC-9C51-890C693024E4}" presName="parTrans" presStyleLbl="sibTrans2D1" presStyleIdx="0" presStyleCnt="3"/>
      <dgm:spPr/>
    </dgm:pt>
    <dgm:pt modelId="{51389DAC-B7BB-42E2-8EE9-F22A9E1B2C79}" type="pres">
      <dgm:prSet presAssocID="{459AAA4C-A9D4-4BAC-9C51-890C693024E4}" presName="connectorText" presStyleLbl="sibTrans2D1" presStyleIdx="0" presStyleCnt="3"/>
      <dgm:spPr/>
    </dgm:pt>
    <dgm:pt modelId="{D34B45ED-2ED1-426D-A954-A391990E8BCF}" type="pres">
      <dgm:prSet presAssocID="{80F0C3EF-87AC-494C-A5DA-177FEFB4C979}" presName="node" presStyleLbl="node1" presStyleIdx="0" presStyleCnt="3">
        <dgm:presLayoutVars>
          <dgm:bulletEnabled val="1"/>
        </dgm:presLayoutVars>
      </dgm:prSet>
      <dgm:spPr/>
    </dgm:pt>
    <dgm:pt modelId="{2BD6A453-4AD7-4C0A-9D21-3120D9555B91}" type="pres">
      <dgm:prSet presAssocID="{5267C68A-49CD-4EE8-A613-9AF6C685DF5E}" presName="parTrans" presStyleLbl="sibTrans2D1" presStyleIdx="1" presStyleCnt="3"/>
      <dgm:spPr/>
    </dgm:pt>
    <dgm:pt modelId="{D470BE39-7E85-4F12-99A2-9F8E3EF938D6}" type="pres">
      <dgm:prSet presAssocID="{5267C68A-49CD-4EE8-A613-9AF6C685DF5E}" presName="connectorText" presStyleLbl="sibTrans2D1" presStyleIdx="1" presStyleCnt="3"/>
      <dgm:spPr/>
    </dgm:pt>
    <dgm:pt modelId="{5EE19A98-FBC1-4126-9849-39A6AE9D8CBF}" type="pres">
      <dgm:prSet presAssocID="{0F6168C4-1258-404F-9EC2-4772D4D4980A}" presName="node" presStyleLbl="node1" presStyleIdx="1" presStyleCnt="3">
        <dgm:presLayoutVars>
          <dgm:bulletEnabled val="1"/>
        </dgm:presLayoutVars>
      </dgm:prSet>
      <dgm:spPr/>
    </dgm:pt>
    <dgm:pt modelId="{023B7E51-F294-4611-AB4F-8F512C24E2C5}" type="pres">
      <dgm:prSet presAssocID="{69039515-A6BF-468B-85EA-036F05D001F4}" presName="parTrans" presStyleLbl="sibTrans2D1" presStyleIdx="2" presStyleCnt="3"/>
      <dgm:spPr/>
    </dgm:pt>
    <dgm:pt modelId="{5C7625D6-36C9-430C-9045-F449BD86C232}" type="pres">
      <dgm:prSet presAssocID="{69039515-A6BF-468B-85EA-036F05D001F4}" presName="connectorText" presStyleLbl="sibTrans2D1" presStyleIdx="2" presStyleCnt="3"/>
      <dgm:spPr/>
    </dgm:pt>
    <dgm:pt modelId="{FB7F017F-C536-451F-BC8E-A27D7FFDF4FB}" type="pres">
      <dgm:prSet presAssocID="{9C4355C2-9A92-4F7A-A8A1-B62BF1B0AE29}" presName="node" presStyleLbl="node1" presStyleIdx="2" presStyleCnt="3">
        <dgm:presLayoutVars>
          <dgm:bulletEnabled val="1"/>
        </dgm:presLayoutVars>
      </dgm:prSet>
      <dgm:spPr/>
    </dgm:pt>
  </dgm:ptLst>
  <dgm:cxnLst>
    <dgm:cxn modelId="{76E9B624-552A-4936-B7B1-D90678F666E0}" type="presOf" srcId="{0F6168C4-1258-404F-9EC2-4772D4D4980A}" destId="{5EE19A98-FBC1-4126-9849-39A6AE9D8CBF}" srcOrd="0" destOrd="0" presId="urn:microsoft.com/office/officeart/2005/8/layout/radial5"/>
    <dgm:cxn modelId="{6B02CC25-1759-459D-9C1D-6F140FCFB3B9}" type="presOf" srcId="{69039515-A6BF-468B-85EA-036F05D001F4}" destId="{5C7625D6-36C9-430C-9045-F449BD86C232}" srcOrd="1" destOrd="0" presId="urn:microsoft.com/office/officeart/2005/8/layout/radial5"/>
    <dgm:cxn modelId="{EE2A502D-448F-405F-93C6-DA55ECEEE810}" type="presOf" srcId="{80F0C3EF-87AC-494C-A5DA-177FEFB4C979}" destId="{D34B45ED-2ED1-426D-A954-A391990E8BCF}" srcOrd="0" destOrd="0" presId="urn:microsoft.com/office/officeart/2005/8/layout/radial5"/>
    <dgm:cxn modelId="{7E2B8339-1983-48F4-8D96-E9CA4C144645}" srcId="{3F8DA72C-8AFF-4EDD-B7E0-33BC4812116A}" destId="{80F0C3EF-87AC-494C-A5DA-177FEFB4C979}" srcOrd="0" destOrd="0" parTransId="{459AAA4C-A9D4-4BAC-9C51-890C693024E4}" sibTransId="{F3DFCAE1-1DE2-49F2-ABA8-748D98EC1612}"/>
    <dgm:cxn modelId="{ED69323D-FA52-486D-95DE-97A4D1330C56}" srcId="{3F8DA72C-8AFF-4EDD-B7E0-33BC4812116A}" destId="{9C4355C2-9A92-4F7A-A8A1-B62BF1B0AE29}" srcOrd="2" destOrd="0" parTransId="{69039515-A6BF-468B-85EA-036F05D001F4}" sibTransId="{DE434AA3-ECD0-4226-B45E-AD398AF80E1E}"/>
    <dgm:cxn modelId="{4A77736E-B3F9-48EF-8E26-B4955B470741}" srcId="{3F8DA72C-8AFF-4EDD-B7E0-33BC4812116A}" destId="{0F6168C4-1258-404F-9EC2-4772D4D4980A}" srcOrd="1" destOrd="0" parTransId="{5267C68A-49CD-4EE8-A613-9AF6C685DF5E}" sibTransId="{60B5B6CC-EE90-4C6B-8685-9B24B9C649B7}"/>
    <dgm:cxn modelId="{9955124F-7987-422A-A312-6512F0BFFB11}" type="presOf" srcId="{459AAA4C-A9D4-4BAC-9C51-890C693024E4}" destId="{432CF5FC-FB69-4DE4-9153-EB6C91BC4517}" srcOrd="0" destOrd="0" presId="urn:microsoft.com/office/officeart/2005/8/layout/radial5"/>
    <dgm:cxn modelId="{C2053572-034A-4DD7-85F7-4C41FD82D7C4}" type="presOf" srcId="{5267C68A-49CD-4EE8-A613-9AF6C685DF5E}" destId="{2BD6A453-4AD7-4C0A-9D21-3120D9555B91}" srcOrd="0" destOrd="0" presId="urn:microsoft.com/office/officeart/2005/8/layout/radial5"/>
    <dgm:cxn modelId="{EDD3A25A-D3FB-40C6-8C54-CECF976E4F6E}" type="presOf" srcId="{69039515-A6BF-468B-85EA-036F05D001F4}" destId="{023B7E51-F294-4611-AB4F-8F512C24E2C5}" srcOrd="0" destOrd="0" presId="urn:microsoft.com/office/officeart/2005/8/layout/radial5"/>
    <dgm:cxn modelId="{286A7B7E-AB7A-4376-AC95-29DE85FEAA7F}" srcId="{DED4D991-4D58-4FE5-AA60-A2C9013AA071}" destId="{3F8DA72C-8AFF-4EDD-B7E0-33BC4812116A}" srcOrd="0" destOrd="0" parTransId="{7EC3D8D2-E6D5-4396-B9D6-B765DDB47C17}" sibTransId="{CD48AB5F-BEAD-4E0C-8A74-628509052937}"/>
    <dgm:cxn modelId="{B25AEBB8-B6D4-4945-BC1D-6AB78F4BF538}" type="presOf" srcId="{459AAA4C-A9D4-4BAC-9C51-890C693024E4}" destId="{51389DAC-B7BB-42E2-8EE9-F22A9E1B2C79}" srcOrd="1" destOrd="0" presId="urn:microsoft.com/office/officeart/2005/8/layout/radial5"/>
    <dgm:cxn modelId="{78FCA4CA-56AC-4AB1-A945-5B487D00E24D}" type="presOf" srcId="{9C4355C2-9A92-4F7A-A8A1-B62BF1B0AE29}" destId="{FB7F017F-C536-451F-BC8E-A27D7FFDF4FB}" srcOrd="0" destOrd="0" presId="urn:microsoft.com/office/officeart/2005/8/layout/radial5"/>
    <dgm:cxn modelId="{D66DB8D8-C3E0-4C4E-A80E-D4984BB96EFB}" type="presOf" srcId="{5267C68A-49CD-4EE8-A613-9AF6C685DF5E}" destId="{D470BE39-7E85-4F12-99A2-9F8E3EF938D6}" srcOrd="1" destOrd="0" presId="urn:microsoft.com/office/officeart/2005/8/layout/radial5"/>
    <dgm:cxn modelId="{5B3FFAE0-39C3-40A2-96D7-00A0F86ED7F3}" type="presOf" srcId="{DED4D991-4D58-4FE5-AA60-A2C9013AA071}" destId="{CCDA1D36-8310-4991-9B83-1EC77301E407}" srcOrd="0" destOrd="0" presId="urn:microsoft.com/office/officeart/2005/8/layout/radial5"/>
    <dgm:cxn modelId="{0FC2E0F8-0F3B-4E0D-B0BC-0CA798678ED5}" type="presOf" srcId="{3F8DA72C-8AFF-4EDD-B7E0-33BC4812116A}" destId="{AA064876-562F-4148-A358-1620DD11EF3C}" srcOrd="0" destOrd="0" presId="urn:microsoft.com/office/officeart/2005/8/layout/radial5"/>
    <dgm:cxn modelId="{56ABB712-C27A-43FD-9FD0-5DC6F6ED8D2A}" type="presParOf" srcId="{CCDA1D36-8310-4991-9B83-1EC77301E407}" destId="{AA064876-562F-4148-A358-1620DD11EF3C}" srcOrd="0" destOrd="0" presId="urn:microsoft.com/office/officeart/2005/8/layout/radial5"/>
    <dgm:cxn modelId="{6DD1284A-04E0-419F-AE84-75A33678D9A4}" type="presParOf" srcId="{CCDA1D36-8310-4991-9B83-1EC77301E407}" destId="{432CF5FC-FB69-4DE4-9153-EB6C91BC4517}" srcOrd="1" destOrd="0" presId="urn:microsoft.com/office/officeart/2005/8/layout/radial5"/>
    <dgm:cxn modelId="{DD4D1A71-D306-4355-835C-517676C98A9D}" type="presParOf" srcId="{432CF5FC-FB69-4DE4-9153-EB6C91BC4517}" destId="{51389DAC-B7BB-42E2-8EE9-F22A9E1B2C79}" srcOrd="0" destOrd="0" presId="urn:microsoft.com/office/officeart/2005/8/layout/radial5"/>
    <dgm:cxn modelId="{F050CF36-1C0F-4C1D-B92E-751214BC6C10}" type="presParOf" srcId="{CCDA1D36-8310-4991-9B83-1EC77301E407}" destId="{D34B45ED-2ED1-426D-A954-A391990E8BCF}" srcOrd="2" destOrd="0" presId="urn:microsoft.com/office/officeart/2005/8/layout/radial5"/>
    <dgm:cxn modelId="{34130C5F-754D-4310-AB41-3E9259222086}" type="presParOf" srcId="{CCDA1D36-8310-4991-9B83-1EC77301E407}" destId="{2BD6A453-4AD7-4C0A-9D21-3120D9555B91}" srcOrd="3" destOrd="0" presId="urn:microsoft.com/office/officeart/2005/8/layout/radial5"/>
    <dgm:cxn modelId="{07003F03-E74D-40E9-9253-5682CB8B3612}" type="presParOf" srcId="{2BD6A453-4AD7-4C0A-9D21-3120D9555B91}" destId="{D470BE39-7E85-4F12-99A2-9F8E3EF938D6}" srcOrd="0" destOrd="0" presId="urn:microsoft.com/office/officeart/2005/8/layout/radial5"/>
    <dgm:cxn modelId="{8D510475-3AC2-4E6A-B09C-CC6F1C2DF098}" type="presParOf" srcId="{CCDA1D36-8310-4991-9B83-1EC77301E407}" destId="{5EE19A98-FBC1-4126-9849-39A6AE9D8CBF}" srcOrd="4" destOrd="0" presId="urn:microsoft.com/office/officeart/2005/8/layout/radial5"/>
    <dgm:cxn modelId="{C0B46C5C-1933-4DCA-BFCC-B9B3EC5FD6EC}" type="presParOf" srcId="{CCDA1D36-8310-4991-9B83-1EC77301E407}" destId="{023B7E51-F294-4611-AB4F-8F512C24E2C5}" srcOrd="5" destOrd="0" presId="urn:microsoft.com/office/officeart/2005/8/layout/radial5"/>
    <dgm:cxn modelId="{68B50844-E634-45B5-AF14-3F657E9CA3BB}" type="presParOf" srcId="{023B7E51-F294-4611-AB4F-8F512C24E2C5}" destId="{5C7625D6-36C9-430C-9045-F449BD86C232}" srcOrd="0" destOrd="0" presId="urn:microsoft.com/office/officeart/2005/8/layout/radial5"/>
    <dgm:cxn modelId="{146869FA-C508-4FEB-BA05-0836602E260D}" type="presParOf" srcId="{CCDA1D36-8310-4991-9B83-1EC77301E407}" destId="{FB7F017F-C536-451F-BC8E-A27D7FFDF4FB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DC67F4-8D9F-47D7-912E-7A8153BE675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A91761D9-08F4-442B-B9AA-609766C23652}">
      <dgm:prSet phldrT="[Text]"/>
      <dgm:spPr/>
      <dgm:t>
        <a:bodyPr/>
        <a:lstStyle/>
        <a:p>
          <a:r>
            <a:rPr lang="en-US" dirty="0"/>
            <a:t>Axiology</a:t>
          </a:r>
        </a:p>
      </dgm:t>
    </dgm:pt>
    <dgm:pt modelId="{3530696A-6AA8-4D55-9014-31AA75DF69E1}" type="parTrans" cxnId="{24406436-3ADE-456A-943E-EB377B7157E1}">
      <dgm:prSet/>
      <dgm:spPr/>
      <dgm:t>
        <a:bodyPr/>
        <a:lstStyle/>
        <a:p>
          <a:endParaRPr lang="en-US"/>
        </a:p>
      </dgm:t>
    </dgm:pt>
    <dgm:pt modelId="{1FEC715F-6925-462A-A4B0-C0DD289967B7}" type="sibTrans" cxnId="{24406436-3ADE-456A-943E-EB377B7157E1}">
      <dgm:prSet/>
      <dgm:spPr/>
      <dgm:t>
        <a:bodyPr/>
        <a:lstStyle/>
        <a:p>
          <a:endParaRPr lang="en-US"/>
        </a:p>
      </dgm:t>
    </dgm:pt>
    <dgm:pt modelId="{01AB9F54-1734-4F8A-B4DA-98D0BCF03498}">
      <dgm:prSet phldrT="[Text]"/>
      <dgm:spPr/>
      <dgm:t>
        <a:bodyPr/>
        <a:lstStyle/>
        <a:p>
          <a:r>
            <a:rPr lang="en-US" dirty="0"/>
            <a:t>Ontology</a:t>
          </a:r>
        </a:p>
      </dgm:t>
    </dgm:pt>
    <dgm:pt modelId="{32A45A83-29A8-4A27-A2E3-F84982B13CDE}" type="parTrans" cxnId="{F79D799A-DAE5-4AC6-B73B-C73B708D4E4D}">
      <dgm:prSet/>
      <dgm:spPr/>
      <dgm:t>
        <a:bodyPr/>
        <a:lstStyle/>
        <a:p>
          <a:endParaRPr lang="en-US"/>
        </a:p>
      </dgm:t>
    </dgm:pt>
    <dgm:pt modelId="{D970F476-5970-46D3-B675-A4C58366CE73}" type="sibTrans" cxnId="{F79D799A-DAE5-4AC6-B73B-C73B708D4E4D}">
      <dgm:prSet/>
      <dgm:spPr/>
      <dgm:t>
        <a:bodyPr/>
        <a:lstStyle/>
        <a:p>
          <a:endParaRPr lang="en-US"/>
        </a:p>
      </dgm:t>
    </dgm:pt>
    <dgm:pt modelId="{DA155B7A-B377-4F1C-8665-038E51F49F51}">
      <dgm:prSet phldrT="[Text]"/>
      <dgm:spPr/>
      <dgm:t>
        <a:bodyPr/>
        <a:lstStyle/>
        <a:p>
          <a:r>
            <a:rPr lang="en-US" dirty="0"/>
            <a:t>Methodology</a:t>
          </a:r>
        </a:p>
      </dgm:t>
    </dgm:pt>
    <dgm:pt modelId="{C71AD330-2B47-491B-82B5-1D9CF32FF169}" type="parTrans" cxnId="{B20DE56D-68C1-4937-9F41-8EB3EC311C6A}">
      <dgm:prSet/>
      <dgm:spPr/>
      <dgm:t>
        <a:bodyPr/>
        <a:lstStyle/>
        <a:p>
          <a:endParaRPr lang="en-US"/>
        </a:p>
      </dgm:t>
    </dgm:pt>
    <dgm:pt modelId="{E51E3E4D-ACC7-4096-9DD8-27F52EAB8DCA}" type="sibTrans" cxnId="{B20DE56D-68C1-4937-9F41-8EB3EC311C6A}">
      <dgm:prSet/>
      <dgm:spPr/>
      <dgm:t>
        <a:bodyPr/>
        <a:lstStyle/>
        <a:p>
          <a:endParaRPr lang="en-US"/>
        </a:p>
      </dgm:t>
    </dgm:pt>
    <dgm:pt modelId="{DA288D4F-0204-4BDC-8083-08BF68F6C577}">
      <dgm:prSet phldrT="[Text]"/>
      <dgm:spPr/>
      <dgm:t>
        <a:bodyPr/>
        <a:lstStyle/>
        <a:p>
          <a:r>
            <a:rPr lang="en-US" dirty="0"/>
            <a:t>Epistemology</a:t>
          </a:r>
        </a:p>
      </dgm:t>
    </dgm:pt>
    <dgm:pt modelId="{239FBB54-31E3-40E2-A767-63CE87C4AEB8}" type="parTrans" cxnId="{3E14E01B-6A61-43FA-AF25-AF07525F7D2E}">
      <dgm:prSet/>
      <dgm:spPr/>
      <dgm:t>
        <a:bodyPr/>
        <a:lstStyle/>
        <a:p>
          <a:endParaRPr lang="en-US"/>
        </a:p>
      </dgm:t>
    </dgm:pt>
    <dgm:pt modelId="{C6833645-AD86-46D3-BA5E-13C44FCFE92D}" type="sibTrans" cxnId="{3E14E01B-6A61-43FA-AF25-AF07525F7D2E}">
      <dgm:prSet/>
      <dgm:spPr/>
      <dgm:t>
        <a:bodyPr/>
        <a:lstStyle/>
        <a:p>
          <a:endParaRPr lang="en-US"/>
        </a:p>
      </dgm:t>
    </dgm:pt>
    <dgm:pt modelId="{50B52BA0-C62B-4818-A25C-089909346A1E}" type="pres">
      <dgm:prSet presAssocID="{C7DC67F4-8D9F-47D7-912E-7A8153BE6756}" presName="compositeShape" presStyleCnt="0">
        <dgm:presLayoutVars>
          <dgm:chMax val="7"/>
          <dgm:dir/>
          <dgm:resizeHandles val="exact"/>
        </dgm:presLayoutVars>
      </dgm:prSet>
      <dgm:spPr/>
    </dgm:pt>
    <dgm:pt modelId="{A735FE9C-0FFC-4AFD-9583-89BDD42EB444}" type="pres">
      <dgm:prSet presAssocID="{C7DC67F4-8D9F-47D7-912E-7A8153BE6756}" presName="wedge1" presStyleLbl="node1" presStyleIdx="0" presStyleCnt="4" custLinFactNeighborX="-4212" custLinFactNeighborY="4212"/>
      <dgm:spPr/>
    </dgm:pt>
    <dgm:pt modelId="{B192B201-E445-4226-BD47-6915DEB38051}" type="pres">
      <dgm:prSet presAssocID="{C7DC67F4-8D9F-47D7-912E-7A8153BE67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F5E357A-C115-4626-899D-D9417AAF8549}" type="pres">
      <dgm:prSet presAssocID="{C7DC67F4-8D9F-47D7-912E-7A8153BE6756}" presName="wedge2" presStyleLbl="node1" presStyleIdx="1" presStyleCnt="4"/>
      <dgm:spPr/>
    </dgm:pt>
    <dgm:pt modelId="{2431C50C-DF87-46AC-A8EB-A717CC6AF482}" type="pres">
      <dgm:prSet presAssocID="{C7DC67F4-8D9F-47D7-912E-7A8153BE67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FB436-9E7C-448E-BA38-64388481D0D6}" type="pres">
      <dgm:prSet presAssocID="{C7DC67F4-8D9F-47D7-912E-7A8153BE6756}" presName="wedge3" presStyleLbl="node1" presStyleIdx="2" presStyleCnt="4"/>
      <dgm:spPr/>
    </dgm:pt>
    <dgm:pt modelId="{93626399-97A7-404A-82D3-DB5E27E34F91}" type="pres">
      <dgm:prSet presAssocID="{C7DC67F4-8D9F-47D7-912E-7A8153BE67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D5B76C8-9D9B-43DF-9ED4-58830F6B18EB}" type="pres">
      <dgm:prSet presAssocID="{C7DC67F4-8D9F-47D7-912E-7A8153BE6756}" presName="wedge4" presStyleLbl="node1" presStyleIdx="3" presStyleCnt="4"/>
      <dgm:spPr/>
    </dgm:pt>
    <dgm:pt modelId="{2E8238DD-4440-4675-B68C-59EA2BDE23A5}" type="pres">
      <dgm:prSet presAssocID="{C7DC67F4-8D9F-47D7-912E-7A8153BE67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01BF02-222D-45B9-8ADF-F107F6BD295C}" type="presOf" srcId="{A91761D9-08F4-442B-B9AA-609766C23652}" destId="{FF5E357A-C115-4626-899D-D9417AAF8549}" srcOrd="0" destOrd="0" presId="urn:microsoft.com/office/officeart/2005/8/layout/chart3"/>
    <dgm:cxn modelId="{3E14E01B-6A61-43FA-AF25-AF07525F7D2E}" srcId="{C7DC67F4-8D9F-47D7-912E-7A8153BE6756}" destId="{DA288D4F-0204-4BDC-8083-08BF68F6C577}" srcOrd="0" destOrd="0" parTransId="{239FBB54-31E3-40E2-A767-63CE87C4AEB8}" sibTransId="{C6833645-AD86-46D3-BA5E-13C44FCFE92D}"/>
    <dgm:cxn modelId="{24406436-3ADE-456A-943E-EB377B7157E1}" srcId="{C7DC67F4-8D9F-47D7-912E-7A8153BE6756}" destId="{A91761D9-08F4-442B-B9AA-609766C23652}" srcOrd="1" destOrd="0" parTransId="{3530696A-6AA8-4D55-9014-31AA75DF69E1}" sibTransId="{1FEC715F-6925-462A-A4B0-C0DD289967B7}"/>
    <dgm:cxn modelId="{BF57893D-B111-4A0F-B30C-69B6486606B0}" type="presOf" srcId="{DA155B7A-B377-4F1C-8665-038E51F49F51}" destId="{03EFB436-9E7C-448E-BA38-64388481D0D6}" srcOrd="0" destOrd="0" presId="urn:microsoft.com/office/officeart/2005/8/layout/chart3"/>
    <dgm:cxn modelId="{B20DE56D-68C1-4937-9F41-8EB3EC311C6A}" srcId="{C7DC67F4-8D9F-47D7-912E-7A8153BE6756}" destId="{DA155B7A-B377-4F1C-8665-038E51F49F51}" srcOrd="2" destOrd="0" parTransId="{C71AD330-2B47-491B-82B5-1D9CF32FF169}" sibTransId="{E51E3E4D-ACC7-4096-9DD8-27F52EAB8DCA}"/>
    <dgm:cxn modelId="{AE19DE94-F40C-40F4-84AC-B3A93BE673FD}" type="presOf" srcId="{01AB9F54-1734-4F8A-B4DA-98D0BCF03498}" destId="{1D5B76C8-9D9B-43DF-9ED4-58830F6B18EB}" srcOrd="0" destOrd="0" presId="urn:microsoft.com/office/officeart/2005/8/layout/chart3"/>
    <dgm:cxn modelId="{F79D799A-DAE5-4AC6-B73B-C73B708D4E4D}" srcId="{C7DC67F4-8D9F-47D7-912E-7A8153BE6756}" destId="{01AB9F54-1734-4F8A-B4DA-98D0BCF03498}" srcOrd="3" destOrd="0" parTransId="{32A45A83-29A8-4A27-A2E3-F84982B13CDE}" sibTransId="{D970F476-5970-46D3-B675-A4C58366CE73}"/>
    <dgm:cxn modelId="{756AC7A7-2906-4433-BF8A-38AC1B4B0333}" type="presOf" srcId="{A91761D9-08F4-442B-B9AA-609766C23652}" destId="{2431C50C-DF87-46AC-A8EB-A717CC6AF482}" srcOrd="1" destOrd="0" presId="urn:microsoft.com/office/officeart/2005/8/layout/chart3"/>
    <dgm:cxn modelId="{B3D8BBA8-3470-4FA7-AC64-832601D0A980}" type="presOf" srcId="{01AB9F54-1734-4F8A-B4DA-98D0BCF03498}" destId="{2E8238DD-4440-4675-B68C-59EA2BDE23A5}" srcOrd="1" destOrd="0" presId="urn:microsoft.com/office/officeart/2005/8/layout/chart3"/>
    <dgm:cxn modelId="{18DCDDB3-736E-49BF-A0FE-6DC8E3C88695}" type="presOf" srcId="{DA288D4F-0204-4BDC-8083-08BF68F6C577}" destId="{A735FE9C-0FFC-4AFD-9583-89BDD42EB444}" srcOrd="0" destOrd="0" presId="urn:microsoft.com/office/officeart/2005/8/layout/chart3"/>
    <dgm:cxn modelId="{AA6FF3BD-9B26-4701-8B2C-1650B784B1B7}" type="presOf" srcId="{DA288D4F-0204-4BDC-8083-08BF68F6C577}" destId="{B192B201-E445-4226-BD47-6915DEB38051}" srcOrd="1" destOrd="0" presId="urn:microsoft.com/office/officeart/2005/8/layout/chart3"/>
    <dgm:cxn modelId="{520A01E6-A493-4EA2-8753-9F7BED1DDBDD}" type="presOf" srcId="{DA155B7A-B377-4F1C-8665-038E51F49F51}" destId="{93626399-97A7-404A-82D3-DB5E27E34F91}" srcOrd="1" destOrd="0" presId="urn:microsoft.com/office/officeart/2005/8/layout/chart3"/>
    <dgm:cxn modelId="{850A8AE8-089B-45E5-A209-C3A484B7C95F}" type="presOf" srcId="{C7DC67F4-8D9F-47D7-912E-7A8153BE6756}" destId="{50B52BA0-C62B-4818-A25C-089909346A1E}" srcOrd="0" destOrd="0" presId="urn:microsoft.com/office/officeart/2005/8/layout/chart3"/>
    <dgm:cxn modelId="{04F2A3D5-D4BE-4274-848A-59B3721861F2}" type="presParOf" srcId="{50B52BA0-C62B-4818-A25C-089909346A1E}" destId="{A735FE9C-0FFC-4AFD-9583-89BDD42EB444}" srcOrd="0" destOrd="0" presId="urn:microsoft.com/office/officeart/2005/8/layout/chart3"/>
    <dgm:cxn modelId="{6DB3AD06-1245-448E-B39F-6A3EA5DBC07D}" type="presParOf" srcId="{50B52BA0-C62B-4818-A25C-089909346A1E}" destId="{B192B201-E445-4226-BD47-6915DEB38051}" srcOrd="1" destOrd="0" presId="urn:microsoft.com/office/officeart/2005/8/layout/chart3"/>
    <dgm:cxn modelId="{54A37E1B-EE22-4894-996A-B72B287D980E}" type="presParOf" srcId="{50B52BA0-C62B-4818-A25C-089909346A1E}" destId="{FF5E357A-C115-4626-899D-D9417AAF8549}" srcOrd="2" destOrd="0" presId="urn:microsoft.com/office/officeart/2005/8/layout/chart3"/>
    <dgm:cxn modelId="{5011717E-7F99-4C93-9549-172AFE231C4A}" type="presParOf" srcId="{50B52BA0-C62B-4818-A25C-089909346A1E}" destId="{2431C50C-DF87-46AC-A8EB-A717CC6AF482}" srcOrd="3" destOrd="0" presId="urn:microsoft.com/office/officeart/2005/8/layout/chart3"/>
    <dgm:cxn modelId="{3B54D2B4-B517-4ECC-A321-3C416CD22FA9}" type="presParOf" srcId="{50B52BA0-C62B-4818-A25C-089909346A1E}" destId="{03EFB436-9E7C-448E-BA38-64388481D0D6}" srcOrd="4" destOrd="0" presId="urn:microsoft.com/office/officeart/2005/8/layout/chart3"/>
    <dgm:cxn modelId="{4C24C748-E9C0-4085-8611-982DAFFA4F4A}" type="presParOf" srcId="{50B52BA0-C62B-4818-A25C-089909346A1E}" destId="{93626399-97A7-404A-82D3-DB5E27E34F91}" srcOrd="5" destOrd="0" presId="urn:microsoft.com/office/officeart/2005/8/layout/chart3"/>
    <dgm:cxn modelId="{DE1B0739-5770-463D-A4B8-57430E951388}" type="presParOf" srcId="{50B52BA0-C62B-4818-A25C-089909346A1E}" destId="{1D5B76C8-9D9B-43DF-9ED4-58830F6B18EB}" srcOrd="6" destOrd="0" presId="urn:microsoft.com/office/officeart/2005/8/layout/chart3"/>
    <dgm:cxn modelId="{7ECAF026-1CB9-40D5-8D52-E4FBEABB47BA}" type="presParOf" srcId="{50B52BA0-C62B-4818-A25C-089909346A1E}" destId="{2E8238DD-4440-4675-B68C-59EA2BDE23A5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DC67F4-8D9F-47D7-912E-7A8153BE675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A91761D9-08F4-442B-B9AA-609766C23652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Axiology</a:t>
          </a:r>
        </a:p>
      </dgm:t>
    </dgm:pt>
    <dgm:pt modelId="{3530696A-6AA8-4D55-9014-31AA75DF69E1}" type="parTrans" cxnId="{24406436-3ADE-456A-943E-EB377B7157E1}">
      <dgm:prSet/>
      <dgm:spPr/>
      <dgm:t>
        <a:bodyPr/>
        <a:lstStyle/>
        <a:p>
          <a:endParaRPr lang="en-US"/>
        </a:p>
      </dgm:t>
    </dgm:pt>
    <dgm:pt modelId="{1FEC715F-6925-462A-A4B0-C0DD289967B7}" type="sibTrans" cxnId="{24406436-3ADE-456A-943E-EB377B7157E1}">
      <dgm:prSet/>
      <dgm:spPr/>
      <dgm:t>
        <a:bodyPr/>
        <a:lstStyle/>
        <a:p>
          <a:endParaRPr lang="en-US"/>
        </a:p>
      </dgm:t>
    </dgm:pt>
    <dgm:pt modelId="{01AB9F54-1734-4F8A-B4DA-98D0BCF03498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Ontology</a:t>
          </a:r>
        </a:p>
      </dgm:t>
    </dgm:pt>
    <dgm:pt modelId="{32A45A83-29A8-4A27-A2E3-F84982B13CDE}" type="parTrans" cxnId="{F79D799A-DAE5-4AC6-B73B-C73B708D4E4D}">
      <dgm:prSet/>
      <dgm:spPr/>
      <dgm:t>
        <a:bodyPr/>
        <a:lstStyle/>
        <a:p>
          <a:endParaRPr lang="en-US"/>
        </a:p>
      </dgm:t>
    </dgm:pt>
    <dgm:pt modelId="{D970F476-5970-46D3-B675-A4C58366CE73}" type="sibTrans" cxnId="{F79D799A-DAE5-4AC6-B73B-C73B708D4E4D}">
      <dgm:prSet/>
      <dgm:spPr/>
      <dgm:t>
        <a:bodyPr/>
        <a:lstStyle/>
        <a:p>
          <a:endParaRPr lang="en-US"/>
        </a:p>
      </dgm:t>
    </dgm:pt>
    <dgm:pt modelId="{DA155B7A-B377-4F1C-8665-038E51F49F51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Methodology</a:t>
          </a:r>
        </a:p>
      </dgm:t>
    </dgm:pt>
    <dgm:pt modelId="{C71AD330-2B47-491B-82B5-1D9CF32FF169}" type="parTrans" cxnId="{B20DE56D-68C1-4937-9F41-8EB3EC311C6A}">
      <dgm:prSet/>
      <dgm:spPr/>
      <dgm:t>
        <a:bodyPr/>
        <a:lstStyle/>
        <a:p>
          <a:endParaRPr lang="en-US"/>
        </a:p>
      </dgm:t>
    </dgm:pt>
    <dgm:pt modelId="{E51E3E4D-ACC7-4096-9DD8-27F52EAB8DCA}" type="sibTrans" cxnId="{B20DE56D-68C1-4937-9F41-8EB3EC311C6A}">
      <dgm:prSet/>
      <dgm:spPr/>
      <dgm:t>
        <a:bodyPr/>
        <a:lstStyle/>
        <a:p>
          <a:endParaRPr lang="en-US"/>
        </a:p>
      </dgm:t>
    </dgm:pt>
    <dgm:pt modelId="{DA288D4F-0204-4BDC-8083-08BF68F6C577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Epistemology</a:t>
          </a:r>
        </a:p>
      </dgm:t>
    </dgm:pt>
    <dgm:pt modelId="{239FBB54-31E3-40E2-A767-63CE87C4AEB8}" type="parTrans" cxnId="{3E14E01B-6A61-43FA-AF25-AF07525F7D2E}">
      <dgm:prSet/>
      <dgm:spPr/>
      <dgm:t>
        <a:bodyPr/>
        <a:lstStyle/>
        <a:p>
          <a:endParaRPr lang="en-US"/>
        </a:p>
      </dgm:t>
    </dgm:pt>
    <dgm:pt modelId="{C6833645-AD86-46D3-BA5E-13C44FCFE92D}" type="sibTrans" cxnId="{3E14E01B-6A61-43FA-AF25-AF07525F7D2E}">
      <dgm:prSet/>
      <dgm:spPr/>
      <dgm:t>
        <a:bodyPr/>
        <a:lstStyle/>
        <a:p>
          <a:endParaRPr lang="en-US"/>
        </a:p>
      </dgm:t>
    </dgm:pt>
    <dgm:pt modelId="{50B52BA0-C62B-4818-A25C-089909346A1E}" type="pres">
      <dgm:prSet presAssocID="{C7DC67F4-8D9F-47D7-912E-7A8153BE6756}" presName="compositeShape" presStyleCnt="0">
        <dgm:presLayoutVars>
          <dgm:chMax val="7"/>
          <dgm:dir/>
          <dgm:resizeHandles val="exact"/>
        </dgm:presLayoutVars>
      </dgm:prSet>
      <dgm:spPr/>
    </dgm:pt>
    <dgm:pt modelId="{A735FE9C-0FFC-4AFD-9583-89BDD42EB444}" type="pres">
      <dgm:prSet presAssocID="{C7DC67F4-8D9F-47D7-912E-7A8153BE6756}" presName="wedge1" presStyleLbl="node1" presStyleIdx="0" presStyleCnt="4" custLinFactNeighborX="-4212" custLinFactNeighborY="4212"/>
      <dgm:spPr/>
    </dgm:pt>
    <dgm:pt modelId="{B192B201-E445-4226-BD47-6915DEB38051}" type="pres">
      <dgm:prSet presAssocID="{C7DC67F4-8D9F-47D7-912E-7A8153BE67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F5E357A-C115-4626-899D-D9417AAF8549}" type="pres">
      <dgm:prSet presAssocID="{C7DC67F4-8D9F-47D7-912E-7A8153BE6756}" presName="wedge2" presStyleLbl="node1" presStyleIdx="1" presStyleCnt="4"/>
      <dgm:spPr/>
    </dgm:pt>
    <dgm:pt modelId="{2431C50C-DF87-46AC-A8EB-A717CC6AF482}" type="pres">
      <dgm:prSet presAssocID="{C7DC67F4-8D9F-47D7-912E-7A8153BE67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FB436-9E7C-448E-BA38-64388481D0D6}" type="pres">
      <dgm:prSet presAssocID="{C7DC67F4-8D9F-47D7-912E-7A8153BE6756}" presName="wedge3" presStyleLbl="node1" presStyleIdx="2" presStyleCnt="4"/>
      <dgm:spPr/>
    </dgm:pt>
    <dgm:pt modelId="{93626399-97A7-404A-82D3-DB5E27E34F91}" type="pres">
      <dgm:prSet presAssocID="{C7DC67F4-8D9F-47D7-912E-7A8153BE67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D5B76C8-9D9B-43DF-9ED4-58830F6B18EB}" type="pres">
      <dgm:prSet presAssocID="{C7DC67F4-8D9F-47D7-912E-7A8153BE6756}" presName="wedge4" presStyleLbl="node1" presStyleIdx="3" presStyleCnt="4"/>
      <dgm:spPr/>
    </dgm:pt>
    <dgm:pt modelId="{2E8238DD-4440-4675-B68C-59EA2BDE23A5}" type="pres">
      <dgm:prSet presAssocID="{C7DC67F4-8D9F-47D7-912E-7A8153BE67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01BF02-222D-45B9-8ADF-F107F6BD295C}" type="presOf" srcId="{A91761D9-08F4-442B-B9AA-609766C23652}" destId="{FF5E357A-C115-4626-899D-D9417AAF8549}" srcOrd="0" destOrd="0" presId="urn:microsoft.com/office/officeart/2005/8/layout/chart3"/>
    <dgm:cxn modelId="{3E14E01B-6A61-43FA-AF25-AF07525F7D2E}" srcId="{C7DC67F4-8D9F-47D7-912E-7A8153BE6756}" destId="{DA288D4F-0204-4BDC-8083-08BF68F6C577}" srcOrd="0" destOrd="0" parTransId="{239FBB54-31E3-40E2-A767-63CE87C4AEB8}" sibTransId="{C6833645-AD86-46D3-BA5E-13C44FCFE92D}"/>
    <dgm:cxn modelId="{24406436-3ADE-456A-943E-EB377B7157E1}" srcId="{C7DC67F4-8D9F-47D7-912E-7A8153BE6756}" destId="{A91761D9-08F4-442B-B9AA-609766C23652}" srcOrd="1" destOrd="0" parTransId="{3530696A-6AA8-4D55-9014-31AA75DF69E1}" sibTransId="{1FEC715F-6925-462A-A4B0-C0DD289967B7}"/>
    <dgm:cxn modelId="{BF57893D-B111-4A0F-B30C-69B6486606B0}" type="presOf" srcId="{DA155B7A-B377-4F1C-8665-038E51F49F51}" destId="{03EFB436-9E7C-448E-BA38-64388481D0D6}" srcOrd="0" destOrd="0" presId="urn:microsoft.com/office/officeart/2005/8/layout/chart3"/>
    <dgm:cxn modelId="{B20DE56D-68C1-4937-9F41-8EB3EC311C6A}" srcId="{C7DC67F4-8D9F-47D7-912E-7A8153BE6756}" destId="{DA155B7A-B377-4F1C-8665-038E51F49F51}" srcOrd="2" destOrd="0" parTransId="{C71AD330-2B47-491B-82B5-1D9CF32FF169}" sibTransId="{E51E3E4D-ACC7-4096-9DD8-27F52EAB8DCA}"/>
    <dgm:cxn modelId="{AE19DE94-F40C-40F4-84AC-B3A93BE673FD}" type="presOf" srcId="{01AB9F54-1734-4F8A-B4DA-98D0BCF03498}" destId="{1D5B76C8-9D9B-43DF-9ED4-58830F6B18EB}" srcOrd="0" destOrd="0" presId="urn:microsoft.com/office/officeart/2005/8/layout/chart3"/>
    <dgm:cxn modelId="{F79D799A-DAE5-4AC6-B73B-C73B708D4E4D}" srcId="{C7DC67F4-8D9F-47D7-912E-7A8153BE6756}" destId="{01AB9F54-1734-4F8A-B4DA-98D0BCF03498}" srcOrd="3" destOrd="0" parTransId="{32A45A83-29A8-4A27-A2E3-F84982B13CDE}" sibTransId="{D970F476-5970-46D3-B675-A4C58366CE73}"/>
    <dgm:cxn modelId="{756AC7A7-2906-4433-BF8A-38AC1B4B0333}" type="presOf" srcId="{A91761D9-08F4-442B-B9AA-609766C23652}" destId="{2431C50C-DF87-46AC-A8EB-A717CC6AF482}" srcOrd="1" destOrd="0" presId="urn:microsoft.com/office/officeart/2005/8/layout/chart3"/>
    <dgm:cxn modelId="{B3D8BBA8-3470-4FA7-AC64-832601D0A980}" type="presOf" srcId="{01AB9F54-1734-4F8A-B4DA-98D0BCF03498}" destId="{2E8238DD-4440-4675-B68C-59EA2BDE23A5}" srcOrd="1" destOrd="0" presId="urn:microsoft.com/office/officeart/2005/8/layout/chart3"/>
    <dgm:cxn modelId="{18DCDDB3-736E-49BF-A0FE-6DC8E3C88695}" type="presOf" srcId="{DA288D4F-0204-4BDC-8083-08BF68F6C577}" destId="{A735FE9C-0FFC-4AFD-9583-89BDD42EB444}" srcOrd="0" destOrd="0" presId="urn:microsoft.com/office/officeart/2005/8/layout/chart3"/>
    <dgm:cxn modelId="{AA6FF3BD-9B26-4701-8B2C-1650B784B1B7}" type="presOf" srcId="{DA288D4F-0204-4BDC-8083-08BF68F6C577}" destId="{B192B201-E445-4226-BD47-6915DEB38051}" srcOrd="1" destOrd="0" presId="urn:microsoft.com/office/officeart/2005/8/layout/chart3"/>
    <dgm:cxn modelId="{520A01E6-A493-4EA2-8753-9F7BED1DDBDD}" type="presOf" srcId="{DA155B7A-B377-4F1C-8665-038E51F49F51}" destId="{93626399-97A7-404A-82D3-DB5E27E34F91}" srcOrd="1" destOrd="0" presId="urn:microsoft.com/office/officeart/2005/8/layout/chart3"/>
    <dgm:cxn modelId="{850A8AE8-089B-45E5-A209-C3A484B7C95F}" type="presOf" srcId="{C7DC67F4-8D9F-47D7-912E-7A8153BE6756}" destId="{50B52BA0-C62B-4818-A25C-089909346A1E}" srcOrd="0" destOrd="0" presId="urn:microsoft.com/office/officeart/2005/8/layout/chart3"/>
    <dgm:cxn modelId="{04F2A3D5-D4BE-4274-848A-59B3721861F2}" type="presParOf" srcId="{50B52BA0-C62B-4818-A25C-089909346A1E}" destId="{A735FE9C-0FFC-4AFD-9583-89BDD42EB444}" srcOrd="0" destOrd="0" presId="urn:microsoft.com/office/officeart/2005/8/layout/chart3"/>
    <dgm:cxn modelId="{6DB3AD06-1245-448E-B39F-6A3EA5DBC07D}" type="presParOf" srcId="{50B52BA0-C62B-4818-A25C-089909346A1E}" destId="{B192B201-E445-4226-BD47-6915DEB38051}" srcOrd="1" destOrd="0" presId="urn:microsoft.com/office/officeart/2005/8/layout/chart3"/>
    <dgm:cxn modelId="{54A37E1B-EE22-4894-996A-B72B287D980E}" type="presParOf" srcId="{50B52BA0-C62B-4818-A25C-089909346A1E}" destId="{FF5E357A-C115-4626-899D-D9417AAF8549}" srcOrd="2" destOrd="0" presId="urn:microsoft.com/office/officeart/2005/8/layout/chart3"/>
    <dgm:cxn modelId="{5011717E-7F99-4C93-9549-172AFE231C4A}" type="presParOf" srcId="{50B52BA0-C62B-4818-A25C-089909346A1E}" destId="{2431C50C-DF87-46AC-A8EB-A717CC6AF482}" srcOrd="3" destOrd="0" presId="urn:microsoft.com/office/officeart/2005/8/layout/chart3"/>
    <dgm:cxn modelId="{3B54D2B4-B517-4ECC-A321-3C416CD22FA9}" type="presParOf" srcId="{50B52BA0-C62B-4818-A25C-089909346A1E}" destId="{03EFB436-9E7C-448E-BA38-64388481D0D6}" srcOrd="4" destOrd="0" presId="urn:microsoft.com/office/officeart/2005/8/layout/chart3"/>
    <dgm:cxn modelId="{4C24C748-E9C0-4085-8611-982DAFFA4F4A}" type="presParOf" srcId="{50B52BA0-C62B-4818-A25C-089909346A1E}" destId="{93626399-97A7-404A-82D3-DB5E27E34F91}" srcOrd="5" destOrd="0" presId="urn:microsoft.com/office/officeart/2005/8/layout/chart3"/>
    <dgm:cxn modelId="{DE1B0739-5770-463D-A4B8-57430E951388}" type="presParOf" srcId="{50B52BA0-C62B-4818-A25C-089909346A1E}" destId="{1D5B76C8-9D9B-43DF-9ED4-58830F6B18EB}" srcOrd="6" destOrd="0" presId="urn:microsoft.com/office/officeart/2005/8/layout/chart3"/>
    <dgm:cxn modelId="{7ECAF026-1CB9-40D5-8D52-E4FBEABB47BA}" type="presParOf" srcId="{50B52BA0-C62B-4818-A25C-089909346A1E}" destId="{2E8238DD-4440-4675-B68C-59EA2BDE23A5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DC67F4-8D9F-47D7-912E-7A8153BE675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A91761D9-08F4-442B-B9AA-609766C23652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Axiology</a:t>
          </a:r>
        </a:p>
      </dgm:t>
    </dgm:pt>
    <dgm:pt modelId="{3530696A-6AA8-4D55-9014-31AA75DF69E1}" type="parTrans" cxnId="{24406436-3ADE-456A-943E-EB377B7157E1}">
      <dgm:prSet/>
      <dgm:spPr/>
      <dgm:t>
        <a:bodyPr/>
        <a:lstStyle/>
        <a:p>
          <a:endParaRPr lang="en-US"/>
        </a:p>
      </dgm:t>
    </dgm:pt>
    <dgm:pt modelId="{1FEC715F-6925-462A-A4B0-C0DD289967B7}" type="sibTrans" cxnId="{24406436-3ADE-456A-943E-EB377B7157E1}">
      <dgm:prSet/>
      <dgm:spPr/>
      <dgm:t>
        <a:bodyPr/>
        <a:lstStyle/>
        <a:p>
          <a:endParaRPr lang="en-US"/>
        </a:p>
      </dgm:t>
    </dgm:pt>
    <dgm:pt modelId="{01AB9F54-1734-4F8A-B4DA-98D0BCF03498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Ontology</a:t>
          </a:r>
        </a:p>
      </dgm:t>
    </dgm:pt>
    <dgm:pt modelId="{32A45A83-29A8-4A27-A2E3-F84982B13CDE}" type="parTrans" cxnId="{F79D799A-DAE5-4AC6-B73B-C73B708D4E4D}">
      <dgm:prSet/>
      <dgm:spPr/>
      <dgm:t>
        <a:bodyPr/>
        <a:lstStyle/>
        <a:p>
          <a:endParaRPr lang="en-US"/>
        </a:p>
      </dgm:t>
    </dgm:pt>
    <dgm:pt modelId="{D970F476-5970-46D3-B675-A4C58366CE73}" type="sibTrans" cxnId="{F79D799A-DAE5-4AC6-B73B-C73B708D4E4D}">
      <dgm:prSet/>
      <dgm:spPr/>
      <dgm:t>
        <a:bodyPr/>
        <a:lstStyle/>
        <a:p>
          <a:endParaRPr lang="en-US"/>
        </a:p>
      </dgm:t>
    </dgm:pt>
    <dgm:pt modelId="{DA155B7A-B377-4F1C-8665-038E51F49F51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Methodology</a:t>
          </a:r>
        </a:p>
      </dgm:t>
    </dgm:pt>
    <dgm:pt modelId="{C71AD330-2B47-491B-82B5-1D9CF32FF169}" type="parTrans" cxnId="{B20DE56D-68C1-4937-9F41-8EB3EC311C6A}">
      <dgm:prSet/>
      <dgm:spPr/>
      <dgm:t>
        <a:bodyPr/>
        <a:lstStyle/>
        <a:p>
          <a:endParaRPr lang="en-US"/>
        </a:p>
      </dgm:t>
    </dgm:pt>
    <dgm:pt modelId="{E51E3E4D-ACC7-4096-9DD8-27F52EAB8DCA}" type="sibTrans" cxnId="{B20DE56D-68C1-4937-9F41-8EB3EC311C6A}">
      <dgm:prSet/>
      <dgm:spPr/>
      <dgm:t>
        <a:bodyPr/>
        <a:lstStyle/>
        <a:p>
          <a:endParaRPr lang="en-US"/>
        </a:p>
      </dgm:t>
    </dgm:pt>
    <dgm:pt modelId="{DA288D4F-0204-4BDC-8083-08BF68F6C577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Epistemology</a:t>
          </a:r>
        </a:p>
      </dgm:t>
    </dgm:pt>
    <dgm:pt modelId="{239FBB54-31E3-40E2-A767-63CE87C4AEB8}" type="parTrans" cxnId="{3E14E01B-6A61-43FA-AF25-AF07525F7D2E}">
      <dgm:prSet/>
      <dgm:spPr/>
      <dgm:t>
        <a:bodyPr/>
        <a:lstStyle/>
        <a:p>
          <a:endParaRPr lang="en-US"/>
        </a:p>
      </dgm:t>
    </dgm:pt>
    <dgm:pt modelId="{C6833645-AD86-46D3-BA5E-13C44FCFE92D}" type="sibTrans" cxnId="{3E14E01B-6A61-43FA-AF25-AF07525F7D2E}">
      <dgm:prSet/>
      <dgm:spPr/>
      <dgm:t>
        <a:bodyPr/>
        <a:lstStyle/>
        <a:p>
          <a:endParaRPr lang="en-US"/>
        </a:p>
      </dgm:t>
    </dgm:pt>
    <dgm:pt modelId="{50B52BA0-C62B-4818-A25C-089909346A1E}" type="pres">
      <dgm:prSet presAssocID="{C7DC67F4-8D9F-47D7-912E-7A8153BE6756}" presName="compositeShape" presStyleCnt="0">
        <dgm:presLayoutVars>
          <dgm:chMax val="7"/>
          <dgm:dir/>
          <dgm:resizeHandles val="exact"/>
        </dgm:presLayoutVars>
      </dgm:prSet>
      <dgm:spPr/>
    </dgm:pt>
    <dgm:pt modelId="{A735FE9C-0FFC-4AFD-9583-89BDD42EB444}" type="pres">
      <dgm:prSet presAssocID="{C7DC67F4-8D9F-47D7-912E-7A8153BE6756}" presName="wedge1" presStyleLbl="node1" presStyleIdx="0" presStyleCnt="4" custLinFactNeighborX="-4212" custLinFactNeighborY="4212"/>
      <dgm:spPr/>
    </dgm:pt>
    <dgm:pt modelId="{B192B201-E445-4226-BD47-6915DEB38051}" type="pres">
      <dgm:prSet presAssocID="{C7DC67F4-8D9F-47D7-912E-7A8153BE67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F5E357A-C115-4626-899D-D9417AAF8549}" type="pres">
      <dgm:prSet presAssocID="{C7DC67F4-8D9F-47D7-912E-7A8153BE6756}" presName="wedge2" presStyleLbl="node1" presStyleIdx="1" presStyleCnt="4"/>
      <dgm:spPr/>
    </dgm:pt>
    <dgm:pt modelId="{2431C50C-DF87-46AC-A8EB-A717CC6AF482}" type="pres">
      <dgm:prSet presAssocID="{C7DC67F4-8D9F-47D7-912E-7A8153BE67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FB436-9E7C-448E-BA38-64388481D0D6}" type="pres">
      <dgm:prSet presAssocID="{C7DC67F4-8D9F-47D7-912E-7A8153BE6756}" presName="wedge3" presStyleLbl="node1" presStyleIdx="2" presStyleCnt="4"/>
      <dgm:spPr/>
    </dgm:pt>
    <dgm:pt modelId="{93626399-97A7-404A-82D3-DB5E27E34F91}" type="pres">
      <dgm:prSet presAssocID="{C7DC67F4-8D9F-47D7-912E-7A8153BE67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D5B76C8-9D9B-43DF-9ED4-58830F6B18EB}" type="pres">
      <dgm:prSet presAssocID="{C7DC67F4-8D9F-47D7-912E-7A8153BE6756}" presName="wedge4" presStyleLbl="node1" presStyleIdx="3" presStyleCnt="4"/>
      <dgm:spPr/>
    </dgm:pt>
    <dgm:pt modelId="{2E8238DD-4440-4675-B68C-59EA2BDE23A5}" type="pres">
      <dgm:prSet presAssocID="{C7DC67F4-8D9F-47D7-912E-7A8153BE67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01BF02-222D-45B9-8ADF-F107F6BD295C}" type="presOf" srcId="{A91761D9-08F4-442B-B9AA-609766C23652}" destId="{FF5E357A-C115-4626-899D-D9417AAF8549}" srcOrd="0" destOrd="0" presId="urn:microsoft.com/office/officeart/2005/8/layout/chart3"/>
    <dgm:cxn modelId="{3E14E01B-6A61-43FA-AF25-AF07525F7D2E}" srcId="{C7DC67F4-8D9F-47D7-912E-7A8153BE6756}" destId="{DA288D4F-0204-4BDC-8083-08BF68F6C577}" srcOrd="0" destOrd="0" parTransId="{239FBB54-31E3-40E2-A767-63CE87C4AEB8}" sibTransId="{C6833645-AD86-46D3-BA5E-13C44FCFE92D}"/>
    <dgm:cxn modelId="{24406436-3ADE-456A-943E-EB377B7157E1}" srcId="{C7DC67F4-8D9F-47D7-912E-7A8153BE6756}" destId="{A91761D9-08F4-442B-B9AA-609766C23652}" srcOrd="1" destOrd="0" parTransId="{3530696A-6AA8-4D55-9014-31AA75DF69E1}" sibTransId="{1FEC715F-6925-462A-A4B0-C0DD289967B7}"/>
    <dgm:cxn modelId="{BF57893D-B111-4A0F-B30C-69B6486606B0}" type="presOf" srcId="{DA155B7A-B377-4F1C-8665-038E51F49F51}" destId="{03EFB436-9E7C-448E-BA38-64388481D0D6}" srcOrd="0" destOrd="0" presId="urn:microsoft.com/office/officeart/2005/8/layout/chart3"/>
    <dgm:cxn modelId="{B20DE56D-68C1-4937-9F41-8EB3EC311C6A}" srcId="{C7DC67F4-8D9F-47D7-912E-7A8153BE6756}" destId="{DA155B7A-B377-4F1C-8665-038E51F49F51}" srcOrd="2" destOrd="0" parTransId="{C71AD330-2B47-491B-82B5-1D9CF32FF169}" sibTransId="{E51E3E4D-ACC7-4096-9DD8-27F52EAB8DCA}"/>
    <dgm:cxn modelId="{AE19DE94-F40C-40F4-84AC-B3A93BE673FD}" type="presOf" srcId="{01AB9F54-1734-4F8A-B4DA-98D0BCF03498}" destId="{1D5B76C8-9D9B-43DF-9ED4-58830F6B18EB}" srcOrd="0" destOrd="0" presId="urn:microsoft.com/office/officeart/2005/8/layout/chart3"/>
    <dgm:cxn modelId="{F79D799A-DAE5-4AC6-B73B-C73B708D4E4D}" srcId="{C7DC67F4-8D9F-47D7-912E-7A8153BE6756}" destId="{01AB9F54-1734-4F8A-B4DA-98D0BCF03498}" srcOrd="3" destOrd="0" parTransId="{32A45A83-29A8-4A27-A2E3-F84982B13CDE}" sibTransId="{D970F476-5970-46D3-B675-A4C58366CE73}"/>
    <dgm:cxn modelId="{756AC7A7-2906-4433-BF8A-38AC1B4B0333}" type="presOf" srcId="{A91761D9-08F4-442B-B9AA-609766C23652}" destId="{2431C50C-DF87-46AC-A8EB-A717CC6AF482}" srcOrd="1" destOrd="0" presId="urn:microsoft.com/office/officeart/2005/8/layout/chart3"/>
    <dgm:cxn modelId="{B3D8BBA8-3470-4FA7-AC64-832601D0A980}" type="presOf" srcId="{01AB9F54-1734-4F8A-B4DA-98D0BCF03498}" destId="{2E8238DD-4440-4675-B68C-59EA2BDE23A5}" srcOrd="1" destOrd="0" presId="urn:microsoft.com/office/officeart/2005/8/layout/chart3"/>
    <dgm:cxn modelId="{18DCDDB3-736E-49BF-A0FE-6DC8E3C88695}" type="presOf" srcId="{DA288D4F-0204-4BDC-8083-08BF68F6C577}" destId="{A735FE9C-0FFC-4AFD-9583-89BDD42EB444}" srcOrd="0" destOrd="0" presId="urn:microsoft.com/office/officeart/2005/8/layout/chart3"/>
    <dgm:cxn modelId="{AA6FF3BD-9B26-4701-8B2C-1650B784B1B7}" type="presOf" srcId="{DA288D4F-0204-4BDC-8083-08BF68F6C577}" destId="{B192B201-E445-4226-BD47-6915DEB38051}" srcOrd="1" destOrd="0" presId="urn:microsoft.com/office/officeart/2005/8/layout/chart3"/>
    <dgm:cxn modelId="{520A01E6-A493-4EA2-8753-9F7BED1DDBDD}" type="presOf" srcId="{DA155B7A-B377-4F1C-8665-038E51F49F51}" destId="{93626399-97A7-404A-82D3-DB5E27E34F91}" srcOrd="1" destOrd="0" presId="urn:microsoft.com/office/officeart/2005/8/layout/chart3"/>
    <dgm:cxn modelId="{850A8AE8-089B-45E5-A209-C3A484B7C95F}" type="presOf" srcId="{C7DC67F4-8D9F-47D7-912E-7A8153BE6756}" destId="{50B52BA0-C62B-4818-A25C-089909346A1E}" srcOrd="0" destOrd="0" presId="urn:microsoft.com/office/officeart/2005/8/layout/chart3"/>
    <dgm:cxn modelId="{04F2A3D5-D4BE-4274-848A-59B3721861F2}" type="presParOf" srcId="{50B52BA0-C62B-4818-A25C-089909346A1E}" destId="{A735FE9C-0FFC-4AFD-9583-89BDD42EB444}" srcOrd="0" destOrd="0" presId="urn:microsoft.com/office/officeart/2005/8/layout/chart3"/>
    <dgm:cxn modelId="{6DB3AD06-1245-448E-B39F-6A3EA5DBC07D}" type="presParOf" srcId="{50B52BA0-C62B-4818-A25C-089909346A1E}" destId="{B192B201-E445-4226-BD47-6915DEB38051}" srcOrd="1" destOrd="0" presId="urn:microsoft.com/office/officeart/2005/8/layout/chart3"/>
    <dgm:cxn modelId="{54A37E1B-EE22-4894-996A-B72B287D980E}" type="presParOf" srcId="{50B52BA0-C62B-4818-A25C-089909346A1E}" destId="{FF5E357A-C115-4626-899D-D9417AAF8549}" srcOrd="2" destOrd="0" presId="urn:microsoft.com/office/officeart/2005/8/layout/chart3"/>
    <dgm:cxn modelId="{5011717E-7F99-4C93-9549-172AFE231C4A}" type="presParOf" srcId="{50B52BA0-C62B-4818-A25C-089909346A1E}" destId="{2431C50C-DF87-46AC-A8EB-A717CC6AF482}" srcOrd="3" destOrd="0" presId="urn:microsoft.com/office/officeart/2005/8/layout/chart3"/>
    <dgm:cxn modelId="{3B54D2B4-B517-4ECC-A321-3C416CD22FA9}" type="presParOf" srcId="{50B52BA0-C62B-4818-A25C-089909346A1E}" destId="{03EFB436-9E7C-448E-BA38-64388481D0D6}" srcOrd="4" destOrd="0" presId="urn:microsoft.com/office/officeart/2005/8/layout/chart3"/>
    <dgm:cxn modelId="{4C24C748-E9C0-4085-8611-982DAFFA4F4A}" type="presParOf" srcId="{50B52BA0-C62B-4818-A25C-089909346A1E}" destId="{93626399-97A7-404A-82D3-DB5E27E34F91}" srcOrd="5" destOrd="0" presId="urn:microsoft.com/office/officeart/2005/8/layout/chart3"/>
    <dgm:cxn modelId="{DE1B0739-5770-463D-A4B8-57430E951388}" type="presParOf" srcId="{50B52BA0-C62B-4818-A25C-089909346A1E}" destId="{1D5B76C8-9D9B-43DF-9ED4-58830F6B18EB}" srcOrd="6" destOrd="0" presId="urn:microsoft.com/office/officeart/2005/8/layout/chart3"/>
    <dgm:cxn modelId="{7ECAF026-1CB9-40D5-8D52-E4FBEABB47BA}" type="presParOf" srcId="{50B52BA0-C62B-4818-A25C-089909346A1E}" destId="{2E8238DD-4440-4675-B68C-59EA2BDE23A5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DC67F4-8D9F-47D7-912E-7A8153BE675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A91761D9-08F4-442B-B9AA-609766C23652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Axiology</a:t>
          </a:r>
        </a:p>
      </dgm:t>
    </dgm:pt>
    <dgm:pt modelId="{3530696A-6AA8-4D55-9014-31AA75DF69E1}" type="parTrans" cxnId="{24406436-3ADE-456A-943E-EB377B7157E1}">
      <dgm:prSet/>
      <dgm:spPr/>
      <dgm:t>
        <a:bodyPr/>
        <a:lstStyle/>
        <a:p>
          <a:endParaRPr lang="en-US"/>
        </a:p>
      </dgm:t>
    </dgm:pt>
    <dgm:pt modelId="{1FEC715F-6925-462A-A4B0-C0DD289967B7}" type="sibTrans" cxnId="{24406436-3ADE-456A-943E-EB377B7157E1}">
      <dgm:prSet/>
      <dgm:spPr/>
      <dgm:t>
        <a:bodyPr/>
        <a:lstStyle/>
        <a:p>
          <a:endParaRPr lang="en-US"/>
        </a:p>
      </dgm:t>
    </dgm:pt>
    <dgm:pt modelId="{01AB9F54-1734-4F8A-B4DA-98D0BCF03498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Ontology</a:t>
          </a:r>
        </a:p>
      </dgm:t>
    </dgm:pt>
    <dgm:pt modelId="{32A45A83-29A8-4A27-A2E3-F84982B13CDE}" type="parTrans" cxnId="{F79D799A-DAE5-4AC6-B73B-C73B708D4E4D}">
      <dgm:prSet/>
      <dgm:spPr/>
      <dgm:t>
        <a:bodyPr/>
        <a:lstStyle/>
        <a:p>
          <a:endParaRPr lang="en-US"/>
        </a:p>
      </dgm:t>
    </dgm:pt>
    <dgm:pt modelId="{D970F476-5970-46D3-B675-A4C58366CE73}" type="sibTrans" cxnId="{F79D799A-DAE5-4AC6-B73B-C73B708D4E4D}">
      <dgm:prSet/>
      <dgm:spPr/>
      <dgm:t>
        <a:bodyPr/>
        <a:lstStyle/>
        <a:p>
          <a:endParaRPr lang="en-US"/>
        </a:p>
      </dgm:t>
    </dgm:pt>
    <dgm:pt modelId="{DA155B7A-B377-4F1C-8665-038E51F49F51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Methodology</a:t>
          </a:r>
        </a:p>
      </dgm:t>
    </dgm:pt>
    <dgm:pt modelId="{C71AD330-2B47-491B-82B5-1D9CF32FF169}" type="parTrans" cxnId="{B20DE56D-68C1-4937-9F41-8EB3EC311C6A}">
      <dgm:prSet/>
      <dgm:spPr/>
      <dgm:t>
        <a:bodyPr/>
        <a:lstStyle/>
        <a:p>
          <a:endParaRPr lang="en-US"/>
        </a:p>
      </dgm:t>
    </dgm:pt>
    <dgm:pt modelId="{E51E3E4D-ACC7-4096-9DD8-27F52EAB8DCA}" type="sibTrans" cxnId="{B20DE56D-68C1-4937-9F41-8EB3EC311C6A}">
      <dgm:prSet/>
      <dgm:spPr/>
      <dgm:t>
        <a:bodyPr/>
        <a:lstStyle/>
        <a:p>
          <a:endParaRPr lang="en-US"/>
        </a:p>
      </dgm:t>
    </dgm:pt>
    <dgm:pt modelId="{DA288D4F-0204-4BDC-8083-08BF68F6C577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Epistemology</a:t>
          </a:r>
        </a:p>
      </dgm:t>
    </dgm:pt>
    <dgm:pt modelId="{239FBB54-31E3-40E2-A767-63CE87C4AEB8}" type="parTrans" cxnId="{3E14E01B-6A61-43FA-AF25-AF07525F7D2E}">
      <dgm:prSet/>
      <dgm:spPr/>
      <dgm:t>
        <a:bodyPr/>
        <a:lstStyle/>
        <a:p>
          <a:endParaRPr lang="en-US"/>
        </a:p>
      </dgm:t>
    </dgm:pt>
    <dgm:pt modelId="{C6833645-AD86-46D3-BA5E-13C44FCFE92D}" type="sibTrans" cxnId="{3E14E01B-6A61-43FA-AF25-AF07525F7D2E}">
      <dgm:prSet/>
      <dgm:spPr/>
      <dgm:t>
        <a:bodyPr/>
        <a:lstStyle/>
        <a:p>
          <a:endParaRPr lang="en-US"/>
        </a:p>
      </dgm:t>
    </dgm:pt>
    <dgm:pt modelId="{50B52BA0-C62B-4818-A25C-089909346A1E}" type="pres">
      <dgm:prSet presAssocID="{C7DC67F4-8D9F-47D7-912E-7A8153BE6756}" presName="compositeShape" presStyleCnt="0">
        <dgm:presLayoutVars>
          <dgm:chMax val="7"/>
          <dgm:dir/>
          <dgm:resizeHandles val="exact"/>
        </dgm:presLayoutVars>
      </dgm:prSet>
      <dgm:spPr/>
    </dgm:pt>
    <dgm:pt modelId="{A735FE9C-0FFC-4AFD-9583-89BDD42EB444}" type="pres">
      <dgm:prSet presAssocID="{C7DC67F4-8D9F-47D7-912E-7A8153BE6756}" presName="wedge1" presStyleLbl="node1" presStyleIdx="0" presStyleCnt="4" custLinFactNeighborX="-4212" custLinFactNeighborY="4212"/>
      <dgm:spPr/>
    </dgm:pt>
    <dgm:pt modelId="{B192B201-E445-4226-BD47-6915DEB38051}" type="pres">
      <dgm:prSet presAssocID="{C7DC67F4-8D9F-47D7-912E-7A8153BE67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F5E357A-C115-4626-899D-D9417AAF8549}" type="pres">
      <dgm:prSet presAssocID="{C7DC67F4-8D9F-47D7-912E-7A8153BE6756}" presName="wedge2" presStyleLbl="node1" presStyleIdx="1" presStyleCnt="4"/>
      <dgm:spPr/>
    </dgm:pt>
    <dgm:pt modelId="{2431C50C-DF87-46AC-A8EB-A717CC6AF482}" type="pres">
      <dgm:prSet presAssocID="{C7DC67F4-8D9F-47D7-912E-7A8153BE67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FB436-9E7C-448E-BA38-64388481D0D6}" type="pres">
      <dgm:prSet presAssocID="{C7DC67F4-8D9F-47D7-912E-7A8153BE6756}" presName="wedge3" presStyleLbl="node1" presStyleIdx="2" presStyleCnt="4"/>
      <dgm:spPr/>
    </dgm:pt>
    <dgm:pt modelId="{93626399-97A7-404A-82D3-DB5E27E34F91}" type="pres">
      <dgm:prSet presAssocID="{C7DC67F4-8D9F-47D7-912E-7A8153BE67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D5B76C8-9D9B-43DF-9ED4-58830F6B18EB}" type="pres">
      <dgm:prSet presAssocID="{C7DC67F4-8D9F-47D7-912E-7A8153BE6756}" presName="wedge4" presStyleLbl="node1" presStyleIdx="3" presStyleCnt="4"/>
      <dgm:spPr/>
    </dgm:pt>
    <dgm:pt modelId="{2E8238DD-4440-4675-B68C-59EA2BDE23A5}" type="pres">
      <dgm:prSet presAssocID="{C7DC67F4-8D9F-47D7-912E-7A8153BE67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01BF02-222D-45B9-8ADF-F107F6BD295C}" type="presOf" srcId="{A91761D9-08F4-442B-B9AA-609766C23652}" destId="{FF5E357A-C115-4626-899D-D9417AAF8549}" srcOrd="0" destOrd="0" presId="urn:microsoft.com/office/officeart/2005/8/layout/chart3"/>
    <dgm:cxn modelId="{3E14E01B-6A61-43FA-AF25-AF07525F7D2E}" srcId="{C7DC67F4-8D9F-47D7-912E-7A8153BE6756}" destId="{DA288D4F-0204-4BDC-8083-08BF68F6C577}" srcOrd="0" destOrd="0" parTransId="{239FBB54-31E3-40E2-A767-63CE87C4AEB8}" sibTransId="{C6833645-AD86-46D3-BA5E-13C44FCFE92D}"/>
    <dgm:cxn modelId="{24406436-3ADE-456A-943E-EB377B7157E1}" srcId="{C7DC67F4-8D9F-47D7-912E-7A8153BE6756}" destId="{A91761D9-08F4-442B-B9AA-609766C23652}" srcOrd="1" destOrd="0" parTransId="{3530696A-6AA8-4D55-9014-31AA75DF69E1}" sibTransId="{1FEC715F-6925-462A-A4B0-C0DD289967B7}"/>
    <dgm:cxn modelId="{BF57893D-B111-4A0F-B30C-69B6486606B0}" type="presOf" srcId="{DA155B7A-B377-4F1C-8665-038E51F49F51}" destId="{03EFB436-9E7C-448E-BA38-64388481D0D6}" srcOrd="0" destOrd="0" presId="urn:microsoft.com/office/officeart/2005/8/layout/chart3"/>
    <dgm:cxn modelId="{B20DE56D-68C1-4937-9F41-8EB3EC311C6A}" srcId="{C7DC67F4-8D9F-47D7-912E-7A8153BE6756}" destId="{DA155B7A-B377-4F1C-8665-038E51F49F51}" srcOrd="2" destOrd="0" parTransId="{C71AD330-2B47-491B-82B5-1D9CF32FF169}" sibTransId="{E51E3E4D-ACC7-4096-9DD8-27F52EAB8DCA}"/>
    <dgm:cxn modelId="{AE19DE94-F40C-40F4-84AC-B3A93BE673FD}" type="presOf" srcId="{01AB9F54-1734-4F8A-B4DA-98D0BCF03498}" destId="{1D5B76C8-9D9B-43DF-9ED4-58830F6B18EB}" srcOrd="0" destOrd="0" presId="urn:microsoft.com/office/officeart/2005/8/layout/chart3"/>
    <dgm:cxn modelId="{F79D799A-DAE5-4AC6-B73B-C73B708D4E4D}" srcId="{C7DC67F4-8D9F-47D7-912E-7A8153BE6756}" destId="{01AB9F54-1734-4F8A-B4DA-98D0BCF03498}" srcOrd="3" destOrd="0" parTransId="{32A45A83-29A8-4A27-A2E3-F84982B13CDE}" sibTransId="{D970F476-5970-46D3-B675-A4C58366CE73}"/>
    <dgm:cxn modelId="{756AC7A7-2906-4433-BF8A-38AC1B4B0333}" type="presOf" srcId="{A91761D9-08F4-442B-B9AA-609766C23652}" destId="{2431C50C-DF87-46AC-A8EB-A717CC6AF482}" srcOrd="1" destOrd="0" presId="urn:microsoft.com/office/officeart/2005/8/layout/chart3"/>
    <dgm:cxn modelId="{B3D8BBA8-3470-4FA7-AC64-832601D0A980}" type="presOf" srcId="{01AB9F54-1734-4F8A-B4DA-98D0BCF03498}" destId="{2E8238DD-4440-4675-B68C-59EA2BDE23A5}" srcOrd="1" destOrd="0" presId="urn:microsoft.com/office/officeart/2005/8/layout/chart3"/>
    <dgm:cxn modelId="{18DCDDB3-736E-49BF-A0FE-6DC8E3C88695}" type="presOf" srcId="{DA288D4F-0204-4BDC-8083-08BF68F6C577}" destId="{A735FE9C-0FFC-4AFD-9583-89BDD42EB444}" srcOrd="0" destOrd="0" presId="urn:microsoft.com/office/officeart/2005/8/layout/chart3"/>
    <dgm:cxn modelId="{AA6FF3BD-9B26-4701-8B2C-1650B784B1B7}" type="presOf" srcId="{DA288D4F-0204-4BDC-8083-08BF68F6C577}" destId="{B192B201-E445-4226-BD47-6915DEB38051}" srcOrd="1" destOrd="0" presId="urn:microsoft.com/office/officeart/2005/8/layout/chart3"/>
    <dgm:cxn modelId="{520A01E6-A493-4EA2-8753-9F7BED1DDBDD}" type="presOf" srcId="{DA155B7A-B377-4F1C-8665-038E51F49F51}" destId="{93626399-97A7-404A-82D3-DB5E27E34F91}" srcOrd="1" destOrd="0" presId="urn:microsoft.com/office/officeart/2005/8/layout/chart3"/>
    <dgm:cxn modelId="{850A8AE8-089B-45E5-A209-C3A484B7C95F}" type="presOf" srcId="{C7DC67F4-8D9F-47D7-912E-7A8153BE6756}" destId="{50B52BA0-C62B-4818-A25C-089909346A1E}" srcOrd="0" destOrd="0" presId="urn:microsoft.com/office/officeart/2005/8/layout/chart3"/>
    <dgm:cxn modelId="{04F2A3D5-D4BE-4274-848A-59B3721861F2}" type="presParOf" srcId="{50B52BA0-C62B-4818-A25C-089909346A1E}" destId="{A735FE9C-0FFC-4AFD-9583-89BDD42EB444}" srcOrd="0" destOrd="0" presId="urn:microsoft.com/office/officeart/2005/8/layout/chart3"/>
    <dgm:cxn modelId="{6DB3AD06-1245-448E-B39F-6A3EA5DBC07D}" type="presParOf" srcId="{50B52BA0-C62B-4818-A25C-089909346A1E}" destId="{B192B201-E445-4226-BD47-6915DEB38051}" srcOrd="1" destOrd="0" presId="urn:microsoft.com/office/officeart/2005/8/layout/chart3"/>
    <dgm:cxn modelId="{54A37E1B-EE22-4894-996A-B72B287D980E}" type="presParOf" srcId="{50B52BA0-C62B-4818-A25C-089909346A1E}" destId="{FF5E357A-C115-4626-899D-D9417AAF8549}" srcOrd="2" destOrd="0" presId="urn:microsoft.com/office/officeart/2005/8/layout/chart3"/>
    <dgm:cxn modelId="{5011717E-7F99-4C93-9549-172AFE231C4A}" type="presParOf" srcId="{50B52BA0-C62B-4818-A25C-089909346A1E}" destId="{2431C50C-DF87-46AC-A8EB-A717CC6AF482}" srcOrd="3" destOrd="0" presId="urn:microsoft.com/office/officeart/2005/8/layout/chart3"/>
    <dgm:cxn modelId="{3B54D2B4-B517-4ECC-A321-3C416CD22FA9}" type="presParOf" srcId="{50B52BA0-C62B-4818-A25C-089909346A1E}" destId="{03EFB436-9E7C-448E-BA38-64388481D0D6}" srcOrd="4" destOrd="0" presId="urn:microsoft.com/office/officeart/2005/8/layout/chart3"/>
    <dgm:cxn modelId="{4C24C748-E9C0-4085-8611-982DAFFA4F4A}" type="presParOf" srcId="{50B52BA0-C62B-4818-A25C-089909346A1E}" destId="{93626399-97A7-404A-82D3-DB5E27E34F91}" srcOrd="5" destOrd="0" presId="urn:microsoft.com/office/officeart/2005/8/layout/chart3"/>
    <dgm:cxn modelId="{DE1B0739-5770-463D-A4B8-57430E951388}" type="presParOf" srcId="{50B52BA0-C62B-4818-A25C-089909346A1E}" destId="{1D5B76C8-9D9B-43DF-9ED4-58830F6B18EB}" srcOrd="6" destOrd="0" presId="urn:microsoft.com/office/officeart/2005/8/layout/chart3"/>
    <dgm:cxn modelId="{7ECAF026-1CB9-40D5-8D52-E4FBEABB47BA}" type="presParOf" srcId="{50B52BA0-C62B-4818-A25C-089909346A1E}" destId="{2E8238DD-4440-4675-B68C-59EA2BDE23A5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DC67F4-8D9F-47D7-912E-7A8153BE675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A91761D9-08F4-442B-B9AA-609766C23652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Axiology</a:t>
          </a:r>
        </a:p>
      </dgm:t>
    </dgm:pt>
    <dgm:pt modelId="{3530696A-6AA8-4D55-9014-31AA75DF69E1}" type="parTrans" cxnId="{24406436-3ADE-456A-943E-EB377B7157E1}">
      <dgm:prSet/>
      <dgm:spPr/>
      <dgm:t>
        <a:bodyPr/>
        <a:lstStyle/>
        <a:p>
          <a:endParaRPr lang="en-US"/>
        </a:p>
      </dgm:t>
    </dgm:pt>
    <dgm:pt modelId="{1FEC715F-6925-462A-A4B0-C0DD289967B7}" type="sibTrans" cxnId="{24406436-3ADE-456A-943E-EB377B7157E1}">
      <dgm:prSet/>
      <dgm:spPr/>
      <dgm:t>
        <a:bodyPr/>
        <a:lstStyle/>
        <a:p>
          <a:endParaRPr lang="en-US"/>
        </a:p>
      </dgm:t>
    </dgm:pt>
    <dgm:pt modelId="{01AB9F54-1734-4F8A-B4DA-98D0BCF03498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Ontology</a:t>
          </a:r>
        </a:p>
      </dgm:t>
    </dgm:pt>
    <dgm:pt modelId="{32A45A83-29A8-4A27-A2E3-F84982B13CDE}" type="parTrans" cxnId="{F79D799A-DAE5-4AC6-B73B-C73B708D4E4D}">
      <dgm:prSet/>
      <dgm:spPr/>
      <dgm:t>
        <a:bodyPr/>
        <a:lstStyle/>
        <a:p>
          <a:endParaRPr lang="en-US"/>
        </a:p>
      </dgm:t>
    </dgm:pt>
    <dgm:pt modelId="{D970F476-5970-46D3-B675-A4C58366CE73}" type="sibTrans" cxnId="{F79D799A-DAE5-4AC6-B73B-C73B708D4E4D}">
      <dgm:prSet/>
      <dgm:spPr/>
      <dgm:t>
        <a:bodyPr/>
        <a:lstStyle/>
        <a:p>
          <a:endParaRPr lang="en-US"/>
        </a:p>
      </dgm:t>
    </dgm:pt>
    <dgm:pt modelId="{DA155B7A-B377-4F1C-8665-038E51F49F51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Methodology</a:t>
          </a:r>
        </a:p>
      </dgm:t>
    </dgm:pt>
    <dgm:pt modelId="{C71AD330-2B47-491B-82B5-1D9CF32FF169}" type="parTrans" cxnId="{B20DE56D-68C1-4937-9F41-8EB3EC311C6A}">
      <dgm:prSet/>
      <dgm:spPr/>
      <dgm:t>
        <a:bodyPr/>
        <a:lstStyle/>
        <a:p>
          <a:endParaRPr lang="en-US"/>
        </a:p>
      </dgm:t>
    </dgm:pt>
    <dgm:pt modelId="{E51E3E4D-ACC7-4096-9DD8-27F52EAB8DCA}" type="sibTrans" cxnId="{B20DE56D-68C1-4937-9F41-8EB3EC311C6A}">
      <dgm:prSet/>
      <dgm:spPr/>
      <dgm:t>
        <a:bodyPr/>
        <a:lstStyle/>
        <a:p>
          <a:endParaRPr lang="en-US"/>
        </a:p>
      </dgm:t>
    </dgm:pt>
    <dgm:pt modelId="{DA288D4F-0204-4BDC-8083-08BF68F6C577}">
      <dgm:prSet phldrT="[Text]"/>
      <dgm:spPr>
        <a:solidFill>
          <a:schemeClr val="bg1">
            <a:lumMod val="85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Epistemology</a:t>
          </a:r>
        </a:p>
      </dgm:t>
    </dgm:pt>
    <dgm:pt modelId="{239FBB54-31E3-40E2-A767-63CE87C4AEB8}" type="parTrans" cxnId="{3E14E01B-6A61-43FA-AF25-AF07525F7D2E}">
      <dgm:prSet/>
      <dgm:spPr/>
      <dgm:t>
        <a:bodyPr/>
        <a:lstStyle/>
        <a:p>
          <a:endParaRPr lang="en-US"/>
        </a:p>
      </dgm:t>
    </dgm:pt>
    <dgm:pt modelId="{C6833645-AD86-46D3-BA5E-13C44FCFE92D}" type="sibTrans" cxnId="{3E14E01B-6A61-43FA-AF25-AF07525F7D2E}">
      <dgm:prSet/>
      <dgm:spPr/>
      <dgm:t>
        <a:bodyPr/>
        <a:lstStyle/>
        <a:p>
          <a:endParaRPr lang="en-US"/>
        </a:p>
      </dgm:t>
    </dgm:pt>
    <dgm:pt modelId="{50B52BA0-C62B-4818-A25C-089909346A1E}" type="pres">
      <dgm:prSet presAssocID="{C7DC67F4-8D9F-47D7-912E-7A8153BE6756}" presName="compositeShape" presStyleCnt="0">
        <dgm:presLayoutVars>
          <dgm:chMax val="7"/>
          <dgm:dir/>
          <dgm:resizeHandles val="exact"/>
        </dgm:presLayoutVars>
      </dgm:prSet>
      <dgm:spPr/>
    </dgm:pt>
    <dgm:pt modelId="{A735FE9C-0FFC-4AFD-9583-89BDD42EB444}" type="pres">
      <dgm:prSet presAssocID="{C7DC67F4-8D9F-47D7-912E-7A8153BE6756}" presName="wedge1" presStyleLbl="node1" presStyleIdx="0" presStyleCnt="4" custLinFactNeighborX="-4212" custLinFactNeighborY="4212"/>
      <dgm:spPr/>
    </dgm:pt>
    <dgm:pt modelId="{B192B201-E445-4226-BD47-6915DEB38051}" type="pres">
      <dgm:prSet presAssocID="{C7DC67F4-8D9F-47D7-912E-7A8153BE675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F5E357A-C115-4626-899D-D9417AAF8549}" type="pres">
      <dgm:prSet presAssocID="{C7DC67F4-8D9F-47D7-912E-7A8153BE6756}" presName="wedge2" presStyleLbl="node1" presStyleIdx="1" presStyleCnt="4"/>
      <dgm:spPr/>
    </dgm:pt>
    <dgm:pt modelId="{2431C50C-DF87-46AC-A8EB-A717CC6AF482}" type="pres">
      <dgm:prSet presAssocID="{C7DC67F4-8D9F-47D7-912E-7A8153BE675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3EFB436-9E7C-448E-BA38-64388481D0D6}" type="pres">
      <dgm:prSet presAssocID="{C7DC67F4-8D9F-47D7-912E-7A8153BE6756}" presName="wedge3" presStyleLbl="node1" presStyleIdx="2" presStyleCnt="4"/>
      <dgm:spPr/>
    </dgm:pt>
    <dgm:pt modelId="{93626399-97A7-404A-82D3-DB5E27E34F91}" type="pres">
      <dgm:prSet presAssocID="{C7DC67F4-8D9F-47D7-912E-7A8153BE675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D5B76C8-9D9B-43DF-9ED4-58830F6B18EB}" type="pres">
      <dgm:prSet presAssocID="{C7DC67F4-8D9F-47D7-912E-7A8153BE6756}" presName="wedge4" presStyleLbl="node1" presStyleIdx="3" presStyleCnt="4"/>
      <dgm:spPr/>
    </dgm:pt>
    <dgm:pt modelId="{2E8238DD-4440-4675-B68C-59EA2BDE23A5}" type="pres">
      <dgm:prSet presAssocID="{C7DC67F4-8D9F-47D7-912E-7A8153BE675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01BF02-222D-45B9-8ADF-F107F6BD295C}" type="presOf" srcId="{A91761D9-08F4-442B-B9AA-609766C23652}" destId="{FF5E357A-C115-4626-899D-D9417AAF8549}" srcOrd="0" destOrd="0" presId="urn:microsoft.com/office/officeart/2005/8/layout/chart3"/>
    <dgm:cxn modelId="{3E14E01B-6A61-43FA-AF25-AF07525F7D2E}" srcId="{C7DC67F4-8D9F-47D7-912E-7A8153BE6756}" destId="{DA288D4F-0204-4BDC-8083-08BF68F6C577}" srcOrd="0" destOrd="0" parTransId="{239FBB54-31E3-40E2-A767-63CE87C4AEB8}" sibTransId="{C6833645-AD86-46D3-BA5E-13C44FCFE92D}"/>
    <dgm:cxn modelId="{24406436-3ADE-456A-943E-EB377B7157E1}" srcId="{C7DC67F4-8D9F-47D7-912E-7A8153BE6756}" destId="{A91761D9-08F4-442B-B9AA-609766C23652}" srcOrd="1" destOrd="0" parTransId="{3530696A-6AA8-4D55-9014-31AA75DF69E1}" sibTransId="{1FEC715F-6925-462A-A4B0-C0DD289967B7}"/>
    <dgm:cxn modelId="{BF57893D-B111-4A0F-B30C-69B6486606B0}" type="presOf" srcId="{DA155B7A-B377-4F1C-8665-038E51F49F51}" destId="{03EFB436-9E7C-448E-BA38-64388481D0D6}" srcOrd="0" destOrd="0" presId="urn:microsoft.com/office/officeart/2005/8/layout/chart3"/>
    <dgm:cxn modelId="{B20DE56D-68C1-4937-9F41-8EB3EC311C6A}" srcId="{C7DC67F4-8D9F-47D7-912E-7A8153BE6756}" destId="{DA155B7A-B377-4F1C-8665-038E51F49F51}" srcOrd="2" destOrd="0" parTransId="{C71AD330-2B47-491B-82B5-1D9CF32FF169}" sibTransId="{E51E3E4D-ACC7-4096-9DD8-27F52EAB8DCA}"/>
    <dgm:cxn modelId="{AE19DE94-F40C-40F4-84AC-B3A93BE673FD}" type="presOf" srcId="{01AB9F54-1734-4F8A-B4DA-98D0BCF03498}" destId="{1D5B76C8-9D9B-43DF-9ED4-58830F6B18EB}" srcOrd="0" destOrd="0" presId="urn:microsoft.com/office/officeart/2005/8/layout/chart3"/>
    <dgm:cxn modelId="{F79D799A-DAE5-4AC6-B73B-C73B708D4E4D}" srcId="{C7DC67F4-8D9F-47D7-912E-7A8153BE6756}" destId="{01AB9F54-1734-4F8A-B4DA-98D0BCF03498}" srcOrd="3" destOrd="0" parTransId="{32A45A83-29A8-4A27-A2E3-F84982B13CDE}" sibTransId="{D970F476-5970-46D3-B675-A4C58366CE73}"/>
    <dgm:cxn modelId="{756AC7A7-2906-4433-BF8A-38AC1B4B0333}" type="presOf" srcId="{A91761D9-08F4-442B-B9AA-609766C23652}" destId="{2431C50C-DF87-46AC-A8EB-A717CC6AF482}" srcOrd="1" destOrd="0" presId="urn:microsoft.com/office/officeart/2005/8/layout/chart3"/>
    <dgm:cxn modelId="{B3D8BBA8-3470-4FA7-AC64-832601D0A980}" type="presOf" srcId="{01AB9F54-1734-4F8A-B4DA-98D0BCF03498}" destId="{2E8238DD-4440-4675-B68C-59EA2BDE23A5}" srcOrd="1" destOrd="0" presId="urn:microsoft.com/office/officeart/2005/8/layout/chart3"/>
    <dgm:cxn modelId="{18DCDDB3-736E-49BF-A0FE-6DC8E3C88695}" type="presOf" srcId="{DA288D4F-0204-4BDC-8083-08BF68F6C577}" destId="{A735FE9C-0FFC-4AFD-9583-89BDD42EB444}" srcOrd="0" destOrd="0" presId="urn:microsoft.com/office/officeart/2005/8/layout/chart3"/>
    <dgm:cxn modelId="{AA6FF3BD-9B26-4701-8B2C-1650B784B1B7}" type="presOf" srcId="{DA288D4F-0204-4BDC-8083-08BF68F6C577}" destId="{B192B201-E445-4226-BD47-6915DEB38051}" srcOrd="1" destOrd="0" presId="urn:microsoft.com/office/officeart/2005/8/layout/chart3"/>
    <dgm:cxn modelId="{520A01E6-A493-4EA2-8753-9F7BED1DDBDD}" type="presOf" srcId="{DA155B7A-B377-4F1C-8665-038E51F49F51}" destId="{93626399-97A7-404A-82D3-DB5E27E34F91}" srcOrd="1" destOrd="0" presId="urn:microsoft.com/office/officeart/2005/8/layout/chart3"/>
    <dgm:cxn modelId="{850A8AE8-089B-45E5-A209-C3A484B7C95F}" type="presOf" srcId="{C7DC67F4-8D9F-47D7-912E-7A8153BE6756}" destId="{50B52BA0-C62B-4818-A25C-089909346A1E}" srcOrd="0" destOrd="0" presId="urn:microsoft.com/office/officeart/2005/8/layout/chart3"/>
    <dgm:cxn modelId="{04F2A3D5-D4BE-4274-848A-59B3721861F2}" type="presParOf" srcId="{50B52BA0-C62B-4818-A25C-089909346A1E}" destId="{A735FE9C-0FFC-4AFD-9583-89BDD42EB444}" srcOrd="0" destOrd="0" presId="urn:microsoft.com/office/officeart/2005/8/layout/chart3"/>
    <dgm:cxn modelId="{6DB3AD06-1245-448E-B39F-6A3EA5DBC07D}" type="presParOf" srcId="{50B52BA0-C62B-4818-A25C-089909346A1E}" destId="{B192B201-E445-4226-BD47-6915DEB38051}" srcOrd="1" destOrd="0" presId="urn:microsoft.com/office/officeart/2005/8/layout/chart3"/>
    <dgm:cxn modelId="{54A37E1B-EE22-4894-996A-B72B287D980E}" type="presParOf" srcId="{50B52BA0-C62B-4818-A25C-089909346A1E}" destId="{FF5E357A-C115-4626-899D-D9417AAF8549}" srcOrd="2" destOrd="0" presId="urn:microsoft.com/office/officeart/2005/8/layout/chart3"/>
    <dgm:cxn modelId="{5011717E-7F99-4C93-9549-172AFE231C4A}" type="presParOf" srcId="{50B52BA0-C62B-4818-A25C-089909346A1E}" destId="{2431C50C-DF87-46AC-A8EB-A717CC6AF482}" srcOrd="3" destOrd="0" presId="urn:microsoft.com/office/officeart/2005/8/layout/chart3"/>
    <dgm:cxn modelId="{3B54D2B4-B517-4ECC-A321-3C416CD22FA9}" type="presParOf" srcId="{50B52BA0-C62B-4818-A25C-089909346A1E}" destId="{03EFB436-9E7C-448E-BA38-64388481D0D6}" srcOrd="4" destOrd="0" presId="urn:microsoft.com/office/officeart/2005/8/layout/chart3"/>
    <dgm:cxn modelId="{4C24C748-E9C0-4085-8611-982DAFFA4F4A}" type="presParOf" srcId="{50B52BA0-C62B-4818-A25C-089909346A1E}" destId="{93626399-97A7-404A-82D3-DB5E27E34F91}" srcOrd="5" destOrd="0" presId="urn:microsoft.com/office/officeart/2005/8/layout/chart3"/>
    <dgm:cxn modelId="{DE1B0739-5770-463D-A4B8-57430E951388}" type="presParOf" srcId="{50B52BA0-C62B-4818-A25C-089909346A1E}" destId="{1D5B76C8-9D9B-43DF-9ED4-58830F6B18EB}" srcOrd="6" destOrd="0" presId="urn:microsoft.com/office/officeart/2005/8/layout/chart3"/>
    <dgm:cxn modelId="{7ECAF026-1CB9-40D5-8D52-E4FBEABB47BA}" type="presParOf" srcId="{50B52BA0-C62B-4818-A25C-089909346A1E}" destId="{2E8238DD-4440-4675-B68C-59EA2BDE23A5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7DDDD4-42EC-462E-9AEC-4E8BA8914D0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2FF611-F786-44AB-8710-EFB0AF881301}">
      <dgm:prSet phldrT="[Text]" custT="1"/>
      <dgm:spPr/>
      <dgm:t>
        <a:bodyPr/>
        <a:lstStyle/>
        <a:p>
          <a:r>
            <a:rPr lang="en-US" sz="1600" dirty="0">
              <a:latin typeface="Calibri" panose="020F0502020204030204" pitchFamily="34" charset="0"/>
              <a:cs typeface="Calibri" panose="020F0502020204030204" pitchFamily="34" charset="0"/>
            </a:rPr>
            <a:t>Ontology</a:t>
          </a:r>
        </a:p>
      </dgm:t>
    </dgm:pt>
    <dgm:pt modelId="{8B5D9873-530D-4B9A-8543-5116BAB3894D}" type="parTrans" cxnId="{332E22C5-F3B0-4055-BACE-7FE9F4FB187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DF406D7-E9EF-40F9-82DF-AAED697B229B}" type="sibTrans" cxnId="{332E22C5-F3B0-4055-BACE-7FE9F4FB187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884F32-3D89-4086-8DAC-34CFABB32AEA}">
      <dgm:prSet phldrT="[Text]" custT="1"/>
      <dgm:spPr/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What is reality?</a:t>
          </a:r>
        </a:p>
      </dgm:t>
    </dgm:pt>
    <dgm:pt modelId="{F8788E17-F88E-40F3-9BE9-68BA19478B09}" type="parTrans" cxnId="{D99364CA-143E-4F4F-8645-E93759A1BBE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344021-2CBC-4532-82ED-47F9A69C35A3}" type="sibTrans" cxnId="{D99364CA-143E-4F4F-8645-E93759A1BBE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740448-ABC8-45B5-ACFE-033174D1A0F1}">
      <dgm:prSet phldrT="[Text]" custT="1"/>
      <dgm:spPr/>
      <dgm:t>
        <a:bodyPr/>
        <a:lstStyle/>
        <a:p>
          <a:r>
            <a:rPr lang="en-US" sz="1600" dirty="0">
              <a:latin typeface="Calibri" panose="020F0502020204030204" pitchFamily="34" charset="0"/>
              <a:cs typeface="Calibri" panose="020F0502020204030204" pitchFamily="34" charset="0"/>
            </a:rPr>
            <a:t>Epistemology</a:t>
          </a:r>
        </a:p>
      </dgm:t>
    </dgm:pt>
    <dgm:pt modelId="{DF20EE22-5875-41A1-B1A5-879C38A23118}" type="parTrans" cxnId="{C7D309C7-DECD-48DB-B07E-BAE1636EDD9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17CE8B-9C94-4D13-AE68-1AB0D73C8EF0}" type="sibTrans" cxnId="{C7D309C7-DECD-48DB-B07E-BAE1636EDD90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90C4A7-9231-4DBE-AE69-7EB268BCC69D}">
      <dgm:prSet phldrT="[Text]" custT="1"/>
      <dgm:spPr/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How can I know reality?</a:t>
          </a:r>
        </a:p>
      </dgm:t>
    </dgm:pt>
    <dgm:pt modelId="{16C84A8E-3DEA-4377-BFC6-FE4532A5EA2E}" type="parTrans" cxnId="{5281D7E7-90C6-44FC-A03A-9FD22AD6183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E386A3F-258B-468F-9BE5-3591C7DAEEDE}" type="sibTrans" cxnId="{5281D7E7-90C6-44FC-A03A-9FD22AD61832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B35E1C-E3BB-420C-BF4C-27460656A683}">
      <dgm:prSet phldrT="[Text]" custT="1"/>
      <dgm:spPr/>
      <dgm:t>
        <a:bodyPr/>
        <a:lstStyle/>
        <a:p>
          <a:r>
            <a:rPr lang="en-US" sz="1600" dirty="0">
              <a:latin typeface="Calibri" panose="020F0502020204030204" pitchFamily="34" charset="0"/>
              <a:cs typeface="Calibri" panose="020F0502020204030204" pitchFamily="34" charset="0"/>
            </a:rPr>
            <a:t>Theoretical perspective</a:t>
          </a:r>
        </a:p>
      </dgm:t>
    </dgm:pt>
    <dgm:pt modelId="{DE0F1DEE-51F6-44BD-B4F0-E739FDC16458}" type="parTrans" cxnId="{DB02EADE-DBC4-4986-8C24-B5D48E97C24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CBC5EA-BCF0-44AF-AE35-578CB7AE80C1}" type="sibTrans" cxnId="{DB02EADE-DBC4-4986-8C24-B5D48E97C24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B95097-8753-4763-B9B6-CB9A962BE871}">
      <dgm:prSet phldrT="[Text]" custT="1"/>
      <dgm:spPr/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Which approach do I use to know something?</a:t>
          </a:r>
        </a:p>
      </dgm:t>
    </dgm:pt>
    <dgm:pt modelId="{89C88CCE-5B58-4F90-BE62-4CF853270D3D}" type="parTrans" cxnId="{A0568091-8726-4889-B8E9-74EF45E6A60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7F3383-1224-4E92-A492-6B261B7D5F8C}" type="sibTrans" cxnId="{A0568091-8726-4889-B8E9-74EF45E6A60C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BB0B36-664A-4D06-B63C-86E1EEF6B45E}">
      <dgm:prSet phldrT="[Text]" custT="1"/>
      <dgm:spPr/>
      <dgm:t>
        <a:bodyPr/>
        <a:lstStyle/>
        <a:p>
          <a:r>
            <a:rPr lang="en-US" sz="1600" dirty="0">
              <a:latin typeface="Calibri" panose="020F0502020204030204" pitchFamily="34" charset="0"/>
              <a:cs typeface="Calibri" panose="020F0502020204030204" pitchFamily="34" charset="0"/>
            </a:rPr>
            <a:t>Methodology</a:t>
          </a:r>
        </a:p>
      </dgm:t>
    </dgm:pt>
    <dgm:pt modelId="{E5F55398-E40D-45F1-8B97-88337CDB86AA}" type="parTrans" cxnId="{D709D530-D817-443F-9FFF-437B2DF3536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28F28D-2CE6-4E94-8EF2-D08FA944CEDE}" type="sibTrans" cxnId="{D709D530-D817-443F-9FFF-437B2DF3536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97822B-F04D-43B7-A6A7-88378A9E75F1}">
      <dgm:prSet phldrT="[Text]" custT="1"/>
      <dgm:spPr/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How do I go about finding out?</a:t>
          </a:r>
        </a:p>
      </dgm:t>
    </dgm:pt>
    <dgm:pt modelId="{F49662C2-C1EF-4471-A999-4A0FAD87A175}" type="parTrans" cxnId="{69517FC4-8082-419D-8639-94FB5C3932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694C26-A074-4350-8BD7-AF0A76C98DBE}" type="sibTrans" cxnId="{69517FC4-8082-419D-8639-94FB5C39321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7D49AB-5C92-44EE-B144-ABB09AEBA3A2}">
      <dgm:prSet phldrT="[Text]" custT="1"/>
      <dgm:spPr/>
      <dgm:t>
        <a:bodyPr/>
        <a:lstStyle/>
        <a:p>
          <a:r>
            <a:rPr lang="en-US" sz="1600" dirty="0">
              <a:latin typeface="Calibri" panose="020F0502020204030204" pitchFamily="34" charset="0"/>
              <a:cs typeface="Calibri" panose="020F0502020204030204" pitchFamily="34" charset="0"/>
            </a:rPr>
            <a:t>Method</a:t>
          </a:r>
        </a:p>
      </dgm:t>
    </dgm:pt>
    <dgm:pt modelId="{77D7F528-75E7-4E6D-90E6-52A00A055AA2}" type="parTrans" cxnId="{2E77E5CA-ACFA-410D-B7B6-866E81146C9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3A6C26-6592-4057-B74C-8BB412C7925F}" type="sibTrans" cxnId="{2E77E5CA-ACFA-410D-B7B6-866E81146C9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89A5E4E-CEA2-4705-9698-A67FD480CF27}">
      <dgm:prSet phldrT="[Text]" custT="1"/>
      <dgm:spPr/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What techniques do I use to find out?</a:t>
          </a:r>
        </a:p>
      </dgm:t>
    </dgm:pt>
    <dgm:pt modelId="{0E05F26F-E491-4F92-91F1-CC232C984BF6}" type="parTrans" cxnId="{42CDACDB-8B99-46A1-86DC-786D262876F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5C1BCF-337D-4D23-8540-CBF2E6CF86C0}" type="sibTrans" cxnId="{42CDACDB-8B99-46A1-86DC-786D262876F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99F757-FE94-4A69-911D-6F0C97745986}" type="pres">
      <dgm:prSet presAssocID="{737DDDD4-42EC-462E-9AEC-4E8BA8914D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6984C3C-5E7B-4D8E-BB9E-62339B33BE19}" type="pres">
      <dgm:prSet presAssocID="{7C2FF611-F786-44AB-8710-EFB0AF881301}" presName="root" presStyleCnt="0"/>
      <dgm:spPr/>
    </dgm:pt>
    <dgm:pt modelId="{FB3D8B34-59C5-4FF9-A8CE-27E4454C6F2F}" type="pres">
      <dgm:prSet presAssocID="{7C2FF611-F786-44AB-8710-EFB0AF881301}" presName="rootComposite" presStyleCnt="0"/>
      <dgm:spPr/>
    </dgm:pt>
    <dgm:pt modelId="{ED0A331D-6DF6-4BC6-B337-2172DABB0BA1}" type="pres">
      <dgm:prSet presAssocID="{7C2FF611-F786-44AB-8710-EFB0AF881301}" presName="rootText" presStyleLbl="node1" presStyleIdx="0" presStyleCnt="5"/>
      <dgm:spPr/>
    </dgm:pt>
    <dgm:pt modelId="{C7FCC1FE-43A5-4F35-8D00-566F68CC4B07}" type="pres">
      <dgm:prSet presAssocID="{7C2FF611-F786-44AB-8710-EFB0AF881301}" presName="rootConnector" presStyleLbl="node1" presStyleIdx="0" presStyleCnt="5"/>
      <dgm:spPr/>
    </dgm:pt>
    <dgm:pt modelId="{9ABB23A4-6397-4AAC-8250-306F0D059F00}" type="pres">
      <dgm:prSet presAssocID="{7C2FF611-F786-44AB-8710-EFB0AF881301}" presName="childShape" presStyleCnt="0"/>
      <dgm:spPr/>
    </dgm:pt>
    <dgm:pt modelId="{2695C292-A3EE-4B22-8B64-C2988E2F7B0F}" type="pres">
      <dgm:prSet presAssocID="{F8788E17-F88E-40F3-9BE9-68BA19478B09}" presName="Name13" presStyleLbl="parChTrans1D2" presStyleIdx="0" presStyleCnt="5"/>
      <dgm:spPr/>
    </dgm:pt>
    <dgm:pt modelId="{0591472F-49E0-4CCA-873B-9D40FA338849}" type="pres">
      <dgm:prSet presAssocID="{23884F32-3D89-4086-8DAC-34CFABB32AEA}" presName="childText" presStyleLbl="bgAcc1" presStyleIdx="0" presStyleCnt="5" custScaleY="148141">
        <dgm:presLayoutVars>
          <dgm:bulletEnabled val="1"/>
        </dgm:presLayoutVars>
      </dgm:prSet>
      <dgm:spPr/>
    </dgm:pt>
    <dgm:pt modelId="{3922C61F-4570-4ABC-955F-7FF4A8A59594}" type="pres">
      <dgm:prSet presAssocID="{6F740448-ABC8-45B5-ACFE-033174D1A0F1}" presName="root" presStyleCnt="0"/>
      <dgm:spPr/>
    </dgm:pt>
    <dgm:pt modelId="{D4D3992B-4EC1-4B40-89D2-8E51E5709260}" type="pres">
      <dgm:prSet presAssocID="{6F740448-ABC8-45B5-ACFE-033174D1A0F1}" presName="rootComposite" presStyleCnt="0"/>
      <dgm:spPr/>
    </dgm:pt>
    <dgm:pt modelId="{CB88472D-A546-4897-83B7-D64136908D69}" type="pres">
      <dgm:prSet presAssocID="{6F740448-ABC8-45B5-ACFE-033174D1A0F1}" presName="rootText" presStyleLbl="node1" presStyleIdx="1" presStyleCnt="5"/>
      <dgm:spPr/>
    </dgm:pt>
    <dgm:pt modelId="{2CF90884-1998-46D2-8307-C0834CA45C21}" type="pres">
      <dgm:prSet presAssocID="{6F740448-ABC8-45B5-ACFE-033174D1A0F1}" presName="rootConnector" presStyleLbl="node1" presStyleIdx="1" presStyleCnt="5"/>
      <dgm:spPr/>
    </dgm:pt>
    <dgm:pt modelId="{DEACA9D2-04C7-49C3-ABE9-87778719D77A}" type="pres">
      <dgm:prSet presAssocID="{6F740448-ABC8-45B5-ACFE-033174D1A0F1}" presName="childShape" presStyleCnt="0"/>
      <dgm:spPr/>
    </dgm:pt>
    <dgm:pt modelId="{484922A0-BEAD-457A-A9D3-F1DA416F4BC1}" type="pres">
      <dgm:prSet presAssocID="{16C84A8E-3DEA-4377-BFC6-FE4532A5EA2E}" presName="Name13" presStyleLbl="parChTrans1D2" presStyleIdx="1" presStyleCnt="5"/>
      <dgm:spPr/>
    </dgm:pt>
    <dgm:pt modelId="{6617F260-6C18-4121-AFB8-5365E46E18B6}" type="pres">
      <dgm:prSet presAssocID="{9E90C4A7-9231-4DBE-AE69-7EB268BCC69D}" presName="childText" presStyleLbl="bgAcc1" presStyleIdx="1" presStyleCnt="5" custScaleY="148141">
        <dgm:presLayoutVars>
          <dgm:bulletEnabled val="1"/>
        </dgm:presLayoutVars>
      </dgm:prSet>
      <dgm:spPr/>
    </dgm:pt>
    <dgm:pt modelId="{BCC4B622-F568-46A5-B7D6-FE41110C3B06}" type="pres">
      <dgm:prSet presAssocID="{E9B35E1C-E3BB-420C-BF4C-27460656A683}" presName="root" presStyleCnt="0"/>
      <dgm:spPr/>
    </dgm:pt>
    <dgm:pt modelId="{93FEBA15-30AD-49C1-BAA4-5B6C251AC4E5}" type="pres">
      <dgm:prSet presAssocID="{E9B35E1C-E3BB-420C-BF4C-27460656A683}" presName="rootComposite" presStyleCnt="0"/>
      <dgm:spPr/>
    </dgm:pt>
    <dgm:pt modelId="{835DD9A7-9811-4602-944C-3CA743CB357A}" type="pres">
      <dgm:prSet presAssocID="{E9B35E1C-E3BB-420C-BF4C-27460656A683}" presName="rootText" presStyleLbl="node1" presStyleIdx="2" presStyleCnt="5"/>
      <dgm:spPr/>
    </dgm:pt>
    <dgm:pt modelId="{5E798CBA-6538-4447-9895-0A449696D94A}" type="pres">
      <dgm:prSet presAssocID="{E9B35E1C-E3BB-420C-BF4C-27460656A683}" presName="rootConnector" presStyleLbl="node1" presStyleIdx="2" presStyleCnt="5"/>
      <dgm:spPr/>
    </dgm:pt>
    <dgm:pt modelId="{89386555-1EE3-4627-B5FD-5CF7B20391BF}" type="pres">
      <dgm:prSet presAssocID="{E9B35E1C-E3BB-420C-BF4C-27460656A683}" presName="childShape" presStyleCnt="0"/>
      <dgm:spPr/>
    </dgm:pt>
    <dgm:pt modelId="{60851268-B9BE-47B3-9654-F39EE06E0CD8}" type="pres">
      <dgm:prSet presAssocID="{89C88CCE-5B58-4F90-BE62-4CF853270D3D}" presName="Name13" presStyleLbl="parChTrans1D2" presStyleIdx="2" presStyleCnt="5"/>
      <dgm:spPr/>
    </dgm:pt>
    <dgm:pt modelId="{2410862D-C4A1-4126-B6A6-5796E4FAF6E3}" type="pres">
      <dgm:prSet presAssocID="{FBB95097-8753-4763-B9B6-CB9A962BE871}" presName="childText" presStyleLbl="bgAcc1" presStyleIdx="2" presStyleCnt="5" custScaleY="148141">
        <dgm:presLayoutVars>
          <dgm:bulletEnabled val="1"/>
        </dgm:presLayoutVars>
      </dgm:prSet>
      <dgm:spPr/>
    </dgm:pt>
    <dgm:pt modelId="{46502FF4-826B-41F2-AF6A-98CDE9456A9C}" type="pres">
      <dgm:prSet presAssocID="{5FBB0B36-664A-4D06-B63C-86E1EEF6B45E}" presName="root" presStyleCnt="0"/>
      <dgm:spPr/>
    </dgm:pt>
    <dgm:pt modelId="{7817E1A4-FFC4-4DFD-B4FE-AB589DB56C26}" type="pres">
      <dgm:prSet presAssocID="{5FBB0B36-664A-4D06-B63C-86E1EEF6B45E}" presName="rootComposite" presStyleCnt="0"/>
      <dgm:spPr/>
    </dgm:pt>
    <dgm:pt modelId="{3DC3A7E6-74C0-4D96-B133-A29BF9F7DD97}" type="pres">
      <dgm:prSet presAssocID="{5FBB0B36-664A-4D06-B63C-86E1EEF6B45E}" presName="rootText" presStyleLbl="node1" presStyleIdx="3" presStyleCnt="5"/>
      <dgm:spPr/>
    </dgm:pt>
    <dgm:pt modelId="{C13D7348-C37C-487B-9A93-8C803FBB5777}" type="pres">
      <dgm:prSet presAssocID="{5FBB0B36-664A-4D06-B63C-86E1EEF6B45E}" presName="rootConnector" presStyleLbl="node1" presStyleIdx="3" presStyleCnt="5"/>
      <dgm:spPr/>
    </dgm:pt>
    <dgm:pt modelId="{176DD48B-82D7-4134-9099-B77F47189B7D}" type="pres">
      <dgm:prSet presAssocID="{5FBB0B36-664A-4D06-B63C-86E1EEF6B45E}" presName="childShape" presStyleCnt="0"/>
      <dgm:spPr/>
    </dgm:pt>
    <dgm:pt modelId="{BCA5387B-8577-446B-B5A2-C42951BA9C49}" type="pres">
      <dgm:prSet presAssocID="{F49662C2-C1EF-4471-A999-4A0FAD87A175}" presName="Name13" presStyleLbl="parChTrans1D2" presStyleIdx="3" presStyleCnt="5"/>
      <dgm:spPr/>
    </dgm:pt>
    <dgm:pt modelId="{B61B6003-D475-4DA7-9B91-50910EA64AF6}" type="pres">
      <dgm:prSet presAssocID="{AE97822B-F04D-43B7-A6A7-88378A9E75F1}" presName="childText" presStyleLbl="bgAcc1" presStyleIdx="3" presStyleCnt="5" custScaleY="148141">
        <dgm:presLayoutVars>
          <dgm:bulletEnabled val="1"/>
        </dgm:presLayoutVars>
      </dgm:prSet>
      <dgm:spPr/>
    </dgm:pt>
    <dgm:pt modelId="{0FC1D271-7317-469A-8124-C72B6073ACE3}" type="pres">
      <dgm:prSet presAssocID="{CF7D49AB-5C92-44EE-B144-ABB09AEBA3A2}" presName="root" presStyleCnt="0"/>
      <dgm:spPr/>
    </dgm:pt>
    <dgm:pt modelId="{590B9487-8F97-4FCF-9585-DD2C6670BE87}" type="pres">
      <dgm:prSet presAssocID="{CF7D49AB-5C92-44EE-B144-ABB09AEBA3A2}" presName="rootComposite" presStyleCnt="0"/>
      <dgm:spPr/>
    </dgm:pt>
    <dgm:pt modelId="{793D1EF0-77A2-486D-9F41-3B4130B38082}" type="pres">
      <dgm:prSet presAssocID="{CF7D49AB-5C92-44EE-B144-ABB09AEBA3A2}" presName="rootText" presStyleLbl="node1" presStyleIdx="4" presStyleCnt="5"/>
      <dgm:spPr/>
    </dgm:pt>
    <dgm:pt modelId="{0FC3C20C-6AA1-4C35-B7E9-8EB5DA2B04C5}" type="pres">
      <dgm:prSet presAssocID="{CF7D49AB-5C92-44EE-B144-ABB09AEBA3A2}" presName="rootConnector" presStyleLbl="node1" presStyleIdx="4" presStyleCnt="5"/>
      <dgm:spPr/>
    </dgm:pt>
    <dgm:pt modelId="{8DC5C738-3A97-441F-B6BB-70FB3D51C828}" type="pres">
      <dgm:prSet presAssocID="{CF7D49AB-5C92-44EE-B144-ABB09AEBA3A2}" presName="childShape" presStyleCnt="0"/>
      <dgm:spPr/>
    </dgm:pt>
    <dgm:pt modelId="{7A037362-EE5B-43B9-B919-2874EF506AA1}" type="pres">
      <dgm:prSet presAssocID="{0E05F26F-E491-4F92-91F1-CC232C984BF6}" presName="Name13" presStyleLbl="parChTrans1D2" presStyleIdx="4" presStyleCnt="5"/>
      <dgm:spPr/>
    </dgm:pt>
    <dgm:pt modelId="{179E7069-A186-44D9-B4C4-0071E8501F19}" type="pres">
      <dgm:prSet presAssocID="{C89A5E4E-CEA2-4705-9698-A67FD480CF27}" presName="childText" presStyleLbl="bgAcc1" presStyleIdx="4" presStyleCnt="5" custScaleY="148141">
        <dgm:presLayoutVars>
          <dgm:bulletEnabled val="1"/>
        </dgm:presLayoutVars>
      </dgm:prSet>
      <dgm:spPr/>
    </dgm:pt>
  </dgm:ptLst>
  <dgm:cxnLst>
    <dgm:cxn modelId="{235B0103-3E5D-4769-9668-279F3947AC87}" type="presOf" srcId="{737DDDD4-42EC-462E-9AEC-4E8BA8914D0A}" destId="{B499F757-FE94-4A69-911D-6F0C97745986}" srcOrd="0" destOrd="0" presId="urn:microsoft.com/office/officeart/2005/8/layout/hierarchy3"/>
    <dgm:cxn modelId="{D709D530-D817-443F-9FFF-437B2DF35364}" srcId="{737DDDD4-42EC-462E-9AEC-4E8BA8914D0A}" destId="{5FBB0B36-664A-4D06-B63C-86E1EEF6B45E}" srcOrd="3" destOrd="0" parTransId="{E5F55398-E40D-45F1-8B97-88337CDB86AA}" sibTransId="{4E28F28D-2CE6-4E94-8EF2-D08FA944CEDE}"/>
    <dgm:cxn modelId="{2D7A8D5D-ED0F-4009-9F64-CD42936243BC}" type="presOf" srcId="{0E05F26F-E491-4F92-91F1-CC232C984BF6}" destId="{7A037362-EE5B-43B9-B919-2874EF506AA1}" srcOrd="0" destOrd="0" presId="urn:microsoft.com/office/officeart/2005/8/layout/hierarchy3"/>
    <dgm:cxn modelId="{F1EBA461-85B3-4185-9018-5D8A56CCB65F}" type="presOf" srcId="{16C84A8E-3DEA-4377-BFC6-FE4532A5EA2E}" destId="{484922A0-BEAD-457A-A9D3-F1DA416F4BC1}" srcOrd="0" destOrd="0" presId="urn:microsoft.com/office/officeart/2005/8/layout/hierarchy3"/>
    <dgm:cxn modelId="{5E132963-30B5-4E7D-91A3-D12F0C370B36}" type="presOf" srcId="{E9B35E1C-E3BB-420C-BF4C-27460656A683}" destId="{5E798CBA-6538-4447-9895-0A449696D94A}" srcOrd="1" destOrd="0" presId="urn:microsoft.com/office/officeart/2005/8/layout/hierarchy3"/>
    <dgm:cxn modelId="{82FC756A-88BB-4805-83EE-34546D9C5B51}" type="presOf" srcId="{9E90C4A7-9231-4DBE-AE69-7EB268BCC69D}" destId="{6617F260-6C18-4121-AFB8-5365E46E18B6}" srcOrd="0" destOrd="0" presId="urn:microsoft.com/office/officeart/2005/8/layout/hierarchy3"/>
    <dgm:cxn modelId="{5183D76D-C841-430A-970B-998824DE2FCC}" type="presOf" srcId="{89C88CCE-5B58-4F90-BE62-4CF853270D3D}" destId="{60851268-B9BE-47B3-9654-F39EE06E0CD8}" srcOrd="0" destOrd="0" presId="urn:microsoft.com/office/officeart/2005/8/layout/hierarchy3"/>
    <dgm:cxn modelId="{3844CF53-1C5F-4CE7-9638-AF30F37E5934}" type="presOf" srcId="{6F740448-ABC8-45B5-ACFE-033174D1A0F1}" destId="{2CF90884-1998-46D2-8307-C0834CA45C21}" srcOrd="1" destOrd="0" presId="urn:microsoft.com/office/officeart/2005/8/layout/hierarchy3"/>
    <dgm:cxn modelId="{69D4FD73-A9DD-4980-9837-875F12A6E56B}" type="presOf" srcId="{7C2FF611-F786-44AB-8710-EFB0AF881301}" destId="{C7FCC1FE-43A5-4F35-8D00-566F68CC4B07}" srcOrd="1" destOrd="0" presId="urn:microsoft.com/office/officeart/2005/8/layout/hierarchy3"/>
    <dgm:cxn modelId="{5BF6E756-A528-416F-B6B8-5F804E173AE6}" type="presOf" srcId="{5FBB0B36-664A-4D06-B63C-86E1EEF6B45E}" destId="{C13D7348-C37C-487B-9A93-8C803FBB5777}" srcOrd="1" destOrd="0" presId="urn:microsoft.com/office/officeart/2005/8/layout/hierarchy3"/>
    <dgm:cxn modelId="{BE551280-C44E-4B14-B96F-D700EFC089C5}" type="presOf" srcId="{E9B35E1C-E3BB-420C-BF4C-27460656A683}" destId="{835DD9A7-9811-4602-944C-3CA743CB357A}" srcOrd="0" destOrd="0" presId="urn:microsoft.com/office/officeart/2005/8/layout/hierarchy3"/>
    <dgm:cxn modelId="{AFA57581-C366-4492-A056-5B3CA59A28EB}" type="presOf" srcId="{FBB95097-8753-4763-B9B6-CB9A962BE871}" destId="{2410862D-C4A1-4126-B6A6-5796E4FAF6E3}" srcOrd="0" destOrd="0" presId="urn:microsoft.com/office/officeart/2005/8/layout/hierarchy3"/>
    <dgm:cxn modelId="{0D8F9F89-22D6-4A0B-B598-F9ECCDFDB249}" type="presOf" srcId="{5FBB0B36-664A-4D06-B63C-86E1EEF6B45E}" destId="{3DC3A7E6-74C0-4D96-B133-A29BF9F7DD97}" srcOrd="0" destOrd="0" presId="urn:microsoft.com/office/officeart/2005/8/layout/hierarchy3"/>
    <dgm:cxn modelId="{1E4FFE90-ED95-423A-9DE1-CD45C6FE26D5}" type="presOf" srcId="{F8788E17-F88E-40F3-9BE9-68BA19478B09}" destId="{2695C292-A3EE-4B22-8B64-C2988E2F7B0F}" srcOrd="0" destOrd="0" presId="urn:microsoft.com/office/officeart/2005/8/layout/hierarchy3"/>
    <dgm:cxn modelId="{A0568091-8726-4889-B8E9-74EF45E6A60C}" srcId="{E9B35E1C-E3BB-420C-BF4C-27460656A683}" destId="{FBB95097-8753-4763-B9B6-CB9A962BE871}" srcOrd="0" destOrd="0" parTransId="{89C88CCE-5B58-4F90-BE62-4CF853270D3D}" sibTransId="{207F3383-1224-4E92-A492-6B261B7D5F8C}"/>
    <dgm:cxn modelId="{98977CA5-DA86-4B7C-A1BE-752D00582A78}" type="presOf" srcId="{CF7D49AB-5C92-44EE-B144-ABB09AEBA3A2}" destId="{793D1EF0-77A2-486D-9F41-3B4130B38082}" srcOrd="0" destOrd="0" presId="urn:microsoft.com/office/officeart/2005/8/layout/hierarchy3"/>
    <dgm:cxn modelId="{BD1426A6-5E81-4EBD-ADE7-99F5A8D6F93D}" type="presOf" srcId="{C89A5E4E-CEA2-4705-9698-A67FD480CF27}" destId="{179E7069-A186-44D9-B4C4-0071E8501F19}" srcOrd="0" destOrd="0" presId="urn:microsoft.com/office/officeart/2005/8/layout/hierarchy3"/>
    <dgm:cxn modelId="{C67A2BA7-D157-4E02-A2CC-B24444682B2F}" type="presOf" srcId="{7C2FF611-F786-44AB-8710-EFB0AF881301}" destId="{ED0A331D-6DF6-4BC6-B337-2172DABB0BA1}" srcOrd="0" destOrd="0" presId="urn:microsoft.com/office/officeart/2005/8/layout/hierarchy3"/>
    <dgm:cxn modelId="{02A2CFBB-9FF6-432B-9EF8-D13E9400E543}" type="presOf" srcId="{23884F32-3D89-4086-8DAC-34CFABB32AEA}" destId="{0591472F-49E0-4CCA-873B-9D40FA338849}" srcOrd="0" destOrd="0" presId="urn:microsoft.com/office/officeart/2005/8/layout/hierarchy3"/>
    <dgm:cxn modelId="{69517FC4-8082-419D-8639-94FB5C39321E}" srcId="{5FBB0B36-664A-4D06-B63C-86E1EEF6B45E}" destId="{AE97822B-F04D-43B7-A6A7-88378A9E75F1}" srcOrd="0" destOrd="0" parTransId="{F49662C2-C1EF-4471-A999-4A0FAD87A175}" sibTransId="{2B694C26-A074-4350-8BD7-AF0A76C98DBE}"/>
    <dgm:cxn modelId="{332E22C5-F3B0-4055-BACE-7FE9F4FB187F}" srcId="{737DDDD4-42EC-462E-9AEC-4E8BA8914D0A}" destId="{7C2FF611-F786-44AB-8710-EFB0AF881301}" srcOrd="0" destOrd="0" parTransId="{8B5D9873-530D-4B9A-8543-5116BAB3894D}" sibTransId="{8DF406D7-E9EF-40F9-82DF-AAED697B229B}"/>
    <dgm:cxn modelId="{C7D309C7-DECD-48DB-B07E-BAE1636EDD90}" srcId="{737DDDD4-42EC-462E-9AEC-4E8BA8914D0A}" destId="{6F740448-ABC8-45B5-ACFE-033174D1A0F1}" srcOrd="1" destOrd="0" parTransId="{DF20EE22-5875-41A1-B1A5-879C38A23118}" sibTransId="{1A17CE8B-9C94-4D13-AE68-1AB0D73C8EF0}"/>
    <dgm:cxn modelId="{D99364CA-143E-4F4F-8645-E93759A1BBE8}" srcId="{7C2FF611-F786-44AB-8710-EFB0AF881301}" destId="{23884F32-3D89-4086-8DAC-34CFABB32AEA}" srcOrd="0" destOrd="0" parTransId="{F8788E17-F88E-40F3-9BE9-68BA19478B09}" sibTransId="{F3344021-2CBC-4532-82ED-47F9A69C35A3}"/>
    <dgm:cxn modelId="{2E77E5CA-ACFA-410D-B7B6-866E81146C98}" srcId="{737DDDD4-42EC-462E-9AEC-4E8BA8914D0A}" destId="{CF7D49AB-5C92-44EE-B144-ABB09AEBA3A2}" srcOrd="4" destOrd="0" parTransId="{77D7F528-75E7-4E6D-90E6-52A00A055AA2}" sibTransId="{E03A6C26-6592-4057-B74C-8BB412C7925F}"/>
    <dgm:cxn modelId="{BB8E3DDA-2BCC-4705-8624-D3F185D6654B}" type="presOf" srcId="{AE97822B-F04D-43B7-A6A7-88378A9E75F1}" destId="{B61B6003-D475-4DA7-9B91-50910EA64AF6}" srcOrd="0" destOrd="0" presId="urn:microsoft.com/office/officeart/2005/8/layout/hierarchy3"/>
    <dgm:cxn modelId="{42CDACDB-8B99-46A1-86DC-786D262876FF}" srcId="{CF7D49AB-5C92-44EE-B144-ABB09AEBA3A2}" destId="{C89A5E4E-CEA2-4705-9698-A67FD480CF27}" srcOrd="0" destOrd="0" parTransId="{0E05F26F-E491-4F92-91F1-CC232C984BF6}" sibTransId="{1C5C1BCF-337D-4D23-8540-CBF2E6CF86C0}"/>
    <dgm:cxn modelId="{DB02EADE-DBC4-4986-8C24-B5D48E97C247}" srcId="{737DDDD4-42EC-462E-9AEC-4E8BA8914D0A}" destId="{E9B35E1C-E3BB-420C-BF4C-27460656A683}" srcOrd="2" destOrd="0" parTransId="{DE0F1DEE-51F6-44BD-B4F0-E739FDC16458}" sibTransId="{B9CBC5EA-BCF0-44AF-AE35-578CB7AE80C1}"/>
    <dgm:cxn modelId="{C72873DF-9573-4344-93E8-4FDD2EAC5A2A}" type="presOf" srcId="{CF7D49AB-5C92-44EE-B144-ABB09AEBA3A2}" destId="{0FC3C20C-6AA1-4C35-B7E9-8EB5DA2B04C5}" srcOrd="1" destOrd="0" presId="urn:microsoft.com/office/officeart/2005/8/layout/hierarchy3"/>
    <dgm:cxn modelId="{AA8310E3-7242-4F7F-9167-FC7FD4EB240D}" type="presOf" srcId="{6F740448-ABC8-45B5-ACFE-033174D1A0F1}" destId="{CB88472D-A546-4897-83B7-D64136908D69}" srcOrd="0" destOrd="0" presId="urn:microsoft.com/office/officeart/2005/8/layout/hierarchy3"/>
    <dgm:cxn modelId="{5281D7E7-90C6-44FC-A03A-9FD22AD61832}" srcId="{6F740448-ABC8-45B5-ACFE-033174D1A0F1}" destId="{9E90C4A7-9231-4DBE-AE69-7EB268BCC69D}" srcOrd="0" destOrd="0" parTransId="{16C84A8E-3DEA-4377-BFC6-FE4532A5EA2E}" sibTransId="{BE386A3F-258B-468F-9BE5-3591C7DAEEDE}"/>
    <dgm:cxn modelId="{1C2C49EE-C51C-4F0B-9D05-E15CF6C9E047}" type="presOf" srcId="{F49662C2-C1EF-4471-A999-4A0FAD87A175}" destId="{BCA5387B-8577-446B-B5A2-C42951BA9C49}" srcOrd="0" destOrd="0" presId="urn:microsoft.com/office/officeart/2005/8/layout/hierarchy3"/>
    <dgm:cxn modelId="{3B848350-7DF9-4719-B9D7-060F5D0007BA}" type="presParOf" srcId="{B499F757-FE94-4A69-911D-6F0C97745986}" destId="{36984C3C-5E7B-4D8E-BB9E-62339B33BE19}" srcOrd="0" destOrd="0" presId="urn:microsoft.com/office/officeart/2005/8/layout/hierarchy3"/>
    <dgm:cxn modelId="{04A41028-603E-41A1-A0A6-C21ADDF0C231}" type="presParOf" srcId="{36984C3C-5E7B-4D8E-BB9E-62339B33BE19}" destId="{FB3D8B34-59C5-4FF9-A8CE-27E4454C6F2F}" srcOrd="0" destOrd="0" presId="urn:microsoft.com/office/officeart/2005/8/layout/hierarchy3"/>
    <dgm:cxn modelId="{812362F9-1C11-4C03-824D-363DEDC5764A}" type="presParOf" srcId="{FB3D8B34-59C5-4FF9-A8CE-27E4454C6F2F}" destId="{ED0A331D-6DF6-4BC6-B337-2172DABB0BA1}" srcOrd="0" destOrd="0" presId="urn:microsoft.com/office/officeart/2005/8/layout/hierarchy3"/>
    <dgm:cxn modelId="{90536286-296E-44E7-A600-960EA05AD00E}" type="presParOf" srcId="{FB3D8B34-59C5-4FF9-A8CE-27E4454C6F2F}" destId="{C7FCC1FE-43A5-4F35-8D00-566F68CC4B07}" srcOrd="1" destOrd="0" presId="urn:microsoft.com/office/officeart/2005/8/layout/hierarchy3"/>
    <dgm:cxn modelId="{602FA605-327F-4E46-890A-24947269CAEB}" type="presParOf" srcId="{36984C3C-5E7B-4D8E-BB9E-62339B33BE19}" destId="{9ABB23A4-6397-4AAC-8250-306F0D059F00}" srcOrd="1" destOrd="0" presId="urn:microsoft.com/office/officeart/2005/8/layout/hierarchy3"/>
    <dgm:cxn modelId="{5F3F9C07-4708-425D-8D5C-DB504FE5129E}" type="presParOf" srcId="{9ABB23A4-6397-4AAC-8250-306F0D059F00}" destId="{2695C292-A3EE-4B22-8B64-C2988E2F7B0F}" srcOrd="0" destOrd="0" presId="urn:microsoft.com/office/officeart/2005/8/layout/hierarchy3"/>
    <dgm:cxn modelId="{75058960-BD3A-4AD2-95DC-3F0953A23680}" type="presParOf" srcId="{9ABB23A4-6397-4AAC-8250-306F0D059F00}" destId="{0591472F-49E0-4CCA-873B-9D40FA338849}" srcOrd="1" destOrd="0" presId="urn:microsoft.com/office/officeart/2005/8/layout/hierarchy3"/>
    <dgm:cxn modelId="{165FFBA7-D2A5-47E0-806C-30A58CC3E909}" type="presParOf" srcId="{B499F757-FE94-4A69-911D-6F0C97745986}" destId="{3922C61F-4570-4ABC-955F-7FF4A8A59594}" srcOrd="1" destOrd="0" presId="urn:microsoft.com/office/officeart/2005/8/layout/hierarchy3"/>
    <dgm:cxn modelId="{DB1D082C-C865-489D-A857-CD94DFA9AA4B}" type="presParOf" srcId="{3922C61F-4570-4ABC-955F-7FF4A8A59594}" destId="{D4D3992B-4EC1-4B40-89D2-8E51E5709260}" srcOrd="0" destOrd="0" presId="urn:microsoft.com/office/officeart/2005/8/layout/hierarchy3"/>
    <dgm:cxn modelId="{1E83E59F-D493-4C39-8490-151BBE94CF5F}" type="presParOf" srcId="{D4D3992B-4EC1-4B40-89D2-8E51E5709260}" destId="{CB88472D-A546-4897-83B7-D64136908D69}" srcOrd="0" destOrd="0" presId="urn:microsoft.com/office/officeart/2005/8/layout/hierarchy3"/>
    <dgm:cxn modelId="{97E765EB-0433-4A07-A005-79566B5F9AFE}" type="presParOf" srcId="{D4D3992B-4EC1-4B40-89D2-8E51E5709260}" destId="{2CF90884-1998-46D2-8307-C0834CA45C21}" srcOrd="1" destOrd="0" presId="urn:microsoft.com/office/officeart/2005/8/layout/hierarchy3"/>
    <dgm:cxn modelId="{A14EFD9C-A78A-47B7-AC4B-A86A1E351E42}" type="presParOf" srcId="{3922C61F-4570-4ABC-955F-7FF4A8A59594}" destId="{DEACA9D2-04C7-49C3-ABE9-87778719D77A}" srcOrd="1" destOrd="0" presId="urn:microsoft.com/office/officeart/2005/8/layout/hierarchy3"/>
    <dgm:cxn modelId="{DDD5A954-17EA-4BEB-B91A-1E77A11C9650}" type="presParOf" srcId="{DEACA9D2-04C7-49C3-ABE9-87778719D77A}" destId="{484922A0-BEAD-457A-A9D3-F1DA416F4BC1}" srcOrd="0" destOrd="0" presId="urn:microsoft.com/office/officeart/2005/8/layout/hierarchy3"/>
    <dgm:cxn modelId="{E4E38CFE-5772-4B67-8EA8-CCB6E1EABF9B}" type="presParOf" srcId="{DEACA9D2-04C7-49C3-ABE9-87778719D77A}" destId="{6617F260-6C18-4121-AFB8-5365E46E18B6}" srcOrd="1" destOrd="0" presId="urn:microsoft.com/office/officeart/2005/8/layout/hierarchy3"/>
    <dgm:cxn modelId="{FF734AC5-C993-4289-8AC7-C786C0DF9362}" type="presParOf" srcId="{B499F757-FE94-4A69-911D-6F0C97745986}" destId="{BCC4B622-F568-46A5-B7D6-FE41110C3B06}" srcOrd="2" destOrd="0" presId="urn:microsoft.com/office/officeart/2005/8/layout/hierarchy3"/>
    <dgm:cxn modelId="{CDF477D6-538F-4FF4-BE8E-177685D3AAC6}" type="presParOf" srcId="{BCC4B622-F568-46A5-B7D6-FE41110C3B06}" destId="{93FEBA15-30AD-49C1-BAA4-5B6C251AC4E5}" srcOrd="0" destOrd="0" presId="urn:microsoft.com/office/officeart/2005/8/layout/hierarchy3"/>
    <dgm:cxn modelId="{14ADF676-1C76-4B53-BEE1-84E4ED32FE58}" type="presParOf" srcId="{93FEBA15-30AD-49C1-BAA4-5B6C251AC4E5}" destId="{835DD9A7-9811-4602-944C-3CA743CB357A}" srcOrd="0" destOrd="0" presId="urn:microsoft.com/office/officeart/2005/8/layout/hierarchy3"/>
    <dgm:cxn modelId="{B2007453-28B9-4DA8-AD12-63DA56AE03E6}" type="presParOf" srcId="{93FEBA15-30AD-49C1-BAA4-5B6C251AC4E5}" destId="{5E798CBA-6538-4447-9895-0A449696D94A}" srcOrd="1" destOrd="0" presId="urn:microsoft.com/office/officeart/2005/8/layout/hierarchy3"/>
    <dgm:cxn modelId="{6106996A-EDE9-4A2F-B92C-E9CA6C937B1A}" type="presParOf" srcId="{BCC4B622-F568-46A5-B7D6-FE41110C3B06}" destId="{89386555-1EE3-4627-B5FD-5CF7B20391BF}" srcOrd="1" destOrd="0" presId="urn:microsoft.com/office/officeart/2005/8/layout/hierarchy3"/>
    <dgm:cxn modelId="{A776DCDE-2CC6-4ED9-91FF-9FCD8C6AB5CD}" type="presParOf" srcId="{89386555-1EE3-4627-B5FD-5CF7B20391BF}" destId="{60851268-B9BE-47B3-9654-F39EE06E0CD8}" srcOrd="0" destOrd="0" presId="urn:microsoft.com/office/officeart/2005/8/layout/hierarchy3"/>
    <dgm:cxn modelId="{26751C1A-CFCA-4F8C-AB9C-E99D3AE881E8}" type="presParOf" srcId="{89386555-1EE3-4627-B5FD-5CF7B20391BF}" destId="{2410862D-C4A1-4126-B6A6-5796E4FAF6E3}" srcOrd="1" destOrd="0" presId="urn:microsoft.com/office/officeart/2005/8/layout/hierarchy3"/>
    <dgm:cxn modelId="{AC708C1A-741E-47FF-A0AF-5184B9971F55}" type="presParOf" srcId="{B499F757-FE94-4A69-911D-6F0C97745986}" destId="{46502FF4-826B-41F2-AF6A-98CDE9456A9C}" srcOrd="3" destOrd="0" presId="urn:microsoft.com/office/officeart/2005/8/layout/hierarchy3"/>
    <dgm:cxn modelId="{ACE2CB46-47EB-40CA-B0E6-7B7C07B1BA78}" type="presParOf" srcId="{46502FF4-826B-41F2-AF6A-98CDE9456A9C}" destId="{7817E1A4-FFC4-4DFD-B4FE-AB589DB56C26}" srcOrd="0" destOrd="0" presId="urn:microsoft.com/office/officeart/2005/8/layout/hierarchy3"/>
    <dgm:cxn modelId="{3EC1F55E-5DD5-41B8-B3E6-C18EE9B155FA}" type="presParOf" srcId="{7817E1A4-FFC4-4DFD-B4FE-AB589DB56C26}" destId="{3DC3A7E6-74C0-4D96-B133-A29BF9F7DD97}" srcOrd="0" destOrd="0" presId="urn:microsoft.com/office/officeart/2005/8/layout/hierarchy3"/>
    <dgm:cxn modelId="{A8882D07-443B-4B7B-B1A7-15B22D3D02CE}" type="presParOf" srcId="{7817E1A4-FFC4-4DFD-B4FE-AB589DB56C26}" destId="{C13D7348-C37C-487B-9A93-8C803FBB5777}" srcOrd="1" destOrd="0" presId="urn:microsoft.com/office/officeart/2005/8/layout/hierarchy3"/>
    <dgm:cxn modelId="{1F14D4A9-4107-4DC8-99B6-A70CAB1BC2AB}" type="presParOf" srcId="{46502FF4-826B-41F2-AF6A-98CDE9456A9C}" destId="{176DD48B-82D7-4134-9099-B77F47189B7D}" srcOrd="1" destOrd="0" presId="urn:microsoft.com/office/officeart/2005/8/layout/hierarchy3"/>
    <dgm:cxn modelId="{E32475B4-39B1-4D7E-9DFE-15B868498E00}" type="presParOf" srcId="{176DD48B-82D7-4134-9099-B77F47189B7D}" destId="{BCA5387B-8577-446B-B5A2-C42951BA9C49}" srcOrd="0" destOrd="0" presId="urn:microsoft.com/office/officeart/2005/8/layout/hierarchy3"/>
    <dgm:cxn modelId="{B3A82A1E-C71B-4FC9-A1F7-80182CC9E0CD}" type="presParOf" srcId="{176DD48B-82D7-4134-9099-B77F47189B7D}" destId="{B61B6003-D475-4DA7-9B91-50910EA64AF6}" srcOrd="1" destOrd="0" presId="urn:microsoft.com/office/officeart/2005/8/layout/hierarchy3"/>
    <dgm:cxn modelId="{07550044-D40B-4277-836C-D8AB3987BEE1}" type="presParOf" srcId="{B499F757-FE94-4A69-911D-6F0C97745986}" destId="{0FC1D271-7317-469A-8124-C72B6073ACE3}" srcOrd="4" destOrd="0" presId="urn:microsoft.com/office/officeart/2005/8/layout/hierarchy3"/>
    <dgm:cxn modelId="{4FDBA627-9BFA-4BA7-AEB4-D48BE6BB79AF}" type="presParOf" srcId="{0FC1D271-7317-469A-8124-C72B6073ACE3}" destId="{590B9487-8F97-4FCF-9585-DD2C6670BE87}" srcOrd="0" destOrd="0" presId="urn:microsoft.com/office/officeart/2005/8/layout/hierarchy3"/>
    <dgm:cxn modelId="{D27A45DF-A052-4217-AE6F-5FF6D00E0A90}" type="presParOf" srcId="{590B9487-8F97-4FCF-9585-DD2C6670BE87}" destId="{793D1EF0-77A2-486D-9F41-3B4130B38082}" srcOrd="0" destOrd="0" presId="urn:microsoft.com/office/officeart/2005/8/layout/hierarchy3"/>
    <dgm:cxn modelId="{A05E52C9-DBF9-4B4B-AB65-57B02CDC6BC1}" type="presParOf" srcId="{590B9487-8F97-4FCF-9585-DD2C6670BE87}" destId="{0FC3C20C-6AA1-4C35-B7E9-8EB5DA2B04C5}" srcOrd="1" destOrd="0" presId="urn:microsoft.com/office/officeart/2005/8/layout/hierarchy3"/>
    <dgm:cxn modelId="{8AC55EA2-3FBB-4E58-8C66-48471AE3A411}" type="presParOf" srcId="{0FC1D271-7317-469A-8124-C72B6073ACE3}" destId="{8DC5C738-3A97-441F-B6BB-70FB3D51C828}" srcOrd="1" destOrd="0" presId="urn:microsoft.com/office/officeart/2005/8/layout/hierarchy3"/>
    <dgm:cxn modelId="{E97213E3-10B9-43B3-BA7F-1408CE2DFB87}" type="presParOf" srcId="{8DC5C738-3A97-441F-B6BB-70FB3D51C828}" destId="{7A037362-EE5B-43B9-B919-2874EF506AA1}" srcOrd="0" destOrd="0" presId="urn:microsoft.com/office/officeart/2005/8/layout/hierarchy3"/>
    <dgm:cxn modelId="{9911D72A-2A3C-4A3C-B769-93C5E7E08101}" type="presParOf" srcId="{8DC5C738-3A97-441F-B6BB-70FB3D51C828}" destId="{179E7069-A186-44D9-B4C4-0071E8501F1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0E66399-7A21-4092-9E1E-6F70173C45AC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F5059D2-4401-41A8-84EC-3083FA398CDE}">
      <dgm:prSet phldrT="[Text]"/>
      <dgm:spPr/>
      <dgm:t>
        <a:bodyPr/>
        <a:lstStyle/>
        <a:p>
          <a:r>
            <a:rPr lang="en-GB" dirty="0"/>
            <a:t>Inductive reasoning</a:t>
          </a:r>
        </a:p>
      </dgm:t>
    </dgm:pt>
    <dgm:pt modelId="{D1254046-52E8-4BF2-A468-A38D45AAC758}" type="parTrans" cxnId="{781A72CC-5409-46D5-8B75-C3AFE1C9A417}">
      <dgm:prSet/>
      <dgm:spPr/>
      <dgm:t>
        <a:bodyPr/>
        <a:lstStyle/>
        <a:p>
          <a:endParaRPr lang="en-GB"/>
        </a:p>
      </dgm:t>
    </dgm:pt>
    <dgm:pt modelId="{A7BBF2E1-6C9E-456F-BB37-8D0DB4E26C1F}" type="sibTrans" cxnId="{781A72CC-5409-46D5-8B75-C3AFE1C9A417}">
      <dgm:prSet/>
      <dgm:spPr/>
      <dgm:t>
        <a:bodyPr/>
        <a:lstStyle/>
        <a:p>
          <a:endParaRPr lang="en-GB"/>
        </a:p>
      </dgm:t>
    </dgm:pt>
    <dgm:pt modelId="{1CDB744E-84F2-427F-BDD7-CFF17C73F61E}">
      <dgm:prSet phldrT="[Text]" custT="1"/>
      <dgm:spPr/>
      <dgm:t>
        <a:bodyPr/>
        <a:lstStyle/>
        <a:p>
          <a:r>
            <a:rPr lang="en-GB" sz="2800" dirty="0"/>
            <a:t>Observation/Data</a:t>
          </a:r>
        </a:p>
      </dgm:t>
    </dgm:pt>
    <dgm:pt modelId="{5B742BD8-9E38-409D-8827-4E1AC2E6828C}" type="parTrans" cxnId="{B77BD99A-0F41-4981-ACC3-13C8945EB527}">
      <dgm:prSet/>
      <dgm:spPr/>
      <dgm:t>
        <a:bodyPr/>
        <a:lstStyle/>
        <a:p>
          <a:endParaRPr lang="en-GB"/>
        </a:p>
      </dgm:t>
    </dgm:pt>
    <dgm:pt modelId="{165E3B60-3A19-4176-8970-3D484AA5BC2E}" type="sibTrans" cxnId="{B77BD99A-0F41-4981-ACC3-13C8945EB527}">
      <dgm:prSet/>
      <dgm:spPr/>
      <dgm:t>
        <a:bodyPr/>
        <a:lstStyle/>
        <a:p>
          <a:endParaRPr lang="en-GB"/>
        </a:p>
      </dgm:t>
    </dgm:pt>
    <dgm:pt modelId="{1C5E3625-F75E-472A-B4A2-902881E95701}">
      <dgm:prSet phldrT="[Text]" custT="1"/>
      <dgm:spPr/>
      <dgm:t>
        <a:bodyPr/>
        <a:lstStyle/>
        <a:p>
          <a:r>
            <a:rPr lang="en-GB" sz="2800" dirty="0"/>
            <a:t>Pattern</a:t>
          </a:r>
        </a:p>
      </dgm:t>
    </dgm:pt>
    <dgm:pt modelId="{0F99691E-BAA0-41B3-8720-CF0163ABB19C}" type="parTrans" cxnId="{1342B2F9-EF9A-4480-AD02-F68AFAFEE460}">
      <dgm:prSet/>
      <dgm:spPr/>
      <dgm:t>
        <a:bodyPr/>
        <a:lstStyle/>
        <a:p>
          <a:endParaRPr lang="en-GB"/>
        </a:p>
      </dgm:t>
    </dgm:pt>
    <dgm:pt modelId="{4073DD24-E6A1-497D-BF9C-A4E3D0A93FDA}" type="sibTrans" cxnId="{1342B2F9-EF9A-4480-AD02-F68AFAFEE460}">
      <dgm:prSet/>
      <dgm:spPr/>
      <dgm:t>
        <a:bodyPr/>
        <a:lstStyle/>
        <a:p>
          <a:endParaRPr lang="en-GB"/>
        </a:p>
      </dgm:t>
    </dgm:pt>
    <dgm:pt modelId="{DDEA2B08-7E4C-462C-8A25-8F0BECE64B57}">
      <dgm:prSet phldrT="[Text]"/>
      <dgm:spPr/>
      <dgm:t>
        <a:bodyPr/>
        <a:lstStyle/>
        <a:p>
          <a:r>
            <a:rPr lang="en-GB" dirty="0"/>
            <a:t>Deductive reasoning</a:t>
          </a:r>
        </a:p>
      </dgm:t>
    </dgm:pt>
    <dgm:pt modelId="{0D6279B8-52E3-4614-83E4-9669F09AC776}" type="parTrans" cxnId="{CE93EE93-900B-4489-8F75-B06DD3D9AD99}">
      <dgm:prSet/>
      <dgm:spPr/>
      <dgm:t>
        <a:bodyPr/>
        <a:lstStyle/>
        <a:p>
          <a:endParaRPr lang="en-GB"/>
        </a:p>
      </dgm:t>
    </dgm:pt>
    <dgm:pt modelId="{390EC738-6DE5-4F29-97A6-873EFB2F76F4}" type="sibTrans" cxnId="{CE93EE93-900B-4489-8F75-B06DD3D9AD99}">
      <dgm:prSet/>
      <dgm:spPr/>
      <dgm:t>
        <a:bodyPr/>
        <a:lstStyle/>
        <a:p>
          <a:endParaRPr lang="en-GB"/>
        </a:p>
      </dgm:t>
    </dgm:pt>
    <dgm:pt modelId="{3CA19AA4-59F0-4FE1-91F5-DBE85DBFB49F}">
      <dgm:prSet phldrT="[Text]" custT="1"/>
      <dgm:spPr/>
      <dgm:t>
        <a:bodyPr/>
        <a:lstStyle/>
        <a:p>
          <a:r>
            <a:rPr lang="en-GB" sz="2800" dirty="0"/>
            <a:t>Theory</a:t>
          </a:r>
        </a:p>
      </dgm:t>
    </dgm:pt>
    <dgm:pt modelId="{B54A507B-D192-4683-B077-42964DC33F79}" type="parTrans" cxnId="{18AE6298-7A73-4735-BFC8-FB3BBADFF79F}">
      <dgm:prSet/>
      <dgm:spPr/>
      <dgm:t>
        <a:bodyPr/>
        <a:lstStyle/>
        <a:p>
          <a:endParaRPr lang="en-GB"/>
        </a:p>
      </dgm:t>
    </dgm:pt>
    <dgm:pt modelId="{A98312D4-ECE6-4DFA-9345-64364BB26C2E}" type="sibTrans" cxnId="{18AE6298-7A73-4735-BFC8-FB3BBADFF79F}">
      <dgm:prSet/>
      <dgm:spPr/>
      <dgm:t>
        <a:bodyPr/>
        <a:lstStyle/>
        <a:p>
          <a:endParaRPr lang="en-GB"/>
        </a:p>
      </dgm:t>
    </dgm:pt>
    <dgm:pt modelId="{C3B58B1B-FC16-4F52-9418-CC0934576D8A}">
      <dgm:prSet phldrT="[Text]" custT="1"/>
      <dgm:spPr/>
      <dgm:t>
        <a:bodyPr/>
        <a:lstStyle/>
        <a:p>
          <a:r>
            <a:rPr lang="en-GB" sz="2800" dirty="0"/>
            <a:t>Hypothesis</a:t>
          </a:r>
        </a:p>
      </dgm:t>
    </dgm:pt>
    <dgm:pt modelId="{9CF6C3FC-EDE1-42EE-AFE0-37C3C5B08A9F}" type="parTrans" cxnId="{F371E313-3B4D-4C8E-80CA-25B86F689B53}">
      <dgm:prSet/>
      <dgm:spPr/>
      <dgm:t>
        <a:bodyPr/>
        <a:lstStyle/>
        <a:p>
          <a:endParaRPr lang="en-GB"/>
        </a:p>
      </dgm:t>
    </dgm:pt>
    <dgm:pt modelId="{F998CAF9-96EE-4F59-9CA0-8263A77197C3}" type="sibTrans" cxnId="{F371E313-3B4D-4C8E-80CA-25B86F689B53}">
      <dgm:prSet/>
      <dgm:spPr/>
      <dgm:t>
        <a:bodyPr/>
        <a:lstStyle/>
        <a:p>
          <a:endParaRPr lang="en-GB"/>
        </a:p>
      </dgm:t>
    </dgm:pt>
    <dgm:pt modelId="{C9EBBC37-09A5-4FF2-B22D-6A11FDB0538F}">
      <dgm:prSet phldrT="[Text]" custT="1"/>
      <dgm:spPr/>
      <dgm:t>
        <a:bodyPr/>
        <a:lstStyle/>
        <a:p>
          <a:r>
            <a:rPr lang="en-GB" sz="2800" dirty="0"/>
            <a:t>Theory</a:t>
          </a:r>
        </a:p>
      </dgm:t>
    </dgm:pt>
    <dgm:pt modelId="{D0DEAAB5-1090-4042-B326-FC8817443FDB}" type="parTrans" cxnId="{2BB3FB30-FCE6-4F1F-941E-58A57EBD53C8}">
      <dgm:prSet/>
      <dgm:spPr/>
      <dgm:t>
        <a:bodyPr/>
        <a:lstStyle/>
        <a:p>
          <a:endParaRPr lang="en-GB"/>
        </a:p>
      </dgm:t>
    </dgm:pt>
    <dgm:pt modelId="{11E87C63-2FB2-4E38-978E-5BDE27621F1A}" type="sibTrans" cxnId="{2BB3FB30-FCE6-4F1F-941E-58A57EBD53C8}">
      <dgm:prSet/>
      <dgm:spPr/>
      <dgm:t>
        <a:bodyPr/>
        <a:lstStyle/>
        <a:p>
          <a:endParaRPr lang="en-GB"/>
        </a:p>
      </dgm:t>
    </dgm:pt>
    <dgm:pt modelId="{5689DAD2-BFFB-4DE0-A20A-4296826359D7}">
      <dgm:prSet phldrT="[Text]" custT="1"/>
      <dgm:spPr/>
      <dgm:t>
        <a:bodyPr/>
        <a:lstStyle/>
        <a:p>
          <a:r>
            <a:rPr lang="en-GB" sz="2800" dirty="0"/>
            <a:t>Observation/Data</a:t>
          </a:r>
        </a:p>
      </dgm:t>
    </dgm:pt>
    <dgm:pt modelId="{D727D36F-B05E-42A7-9CA5-93A2823AEFDB}" type="parTrans" cxnId="{5158A774-B93A-4CB5-874F-5148BA1086FB}">
      <dgm:prSet/>
      <dgm:spPr/>
      <dgm:t>
        <a:bodyPr/>
        <a:lstStyle/>
        <a:p>
          <a:endParaRPr lang="en-GB"/>
        </a:p>
      </dgm:t>
    </dgm:pt>
    <dgm:pt modelId="{5990AC5A-8E64-46CA-894D-6E292A3EB5C7}" type="sibTrans" cxnId="{5158A774-B93A-4CB5-874F-5148BA1086FB}">
      <dgm:prSet/>
      <dgm:spPr/>
      <dgm:t>
        <a:bodyPr/>
        <a:lstStyle/>
        <a:p>
          <a:endParaRPr lang="en-GB"/>
        </a:p>
      </dgm:t>
    </dgm:pt>
    <dgm:pt modelId="{310547DE-8667-4186-A971-8FF301F7A141}">
      <dgm:prSet phldrT="[Text]" custT="1"/>
      <dgm:spPr/>
      <dgm:t>
        <a:bodyPr/>
        <a:lstStyle/>
        <a:p>
          <a:r>
            <a:rPr lang="en-GB" sz="2800" dirty="0"/>
            <a:t>Falsification Test</a:t>
          </a:r>
        </a:p>
      </dgm:t>
    </dgm:pt>
    <dgm:pt modelId="{7C5451C4-B5F3-425E-B9B3-A0D7E44E765B}" type="parTrans" cxnId="{928E5BBF-F6CD-4C76-BECF-4428114DFFBA}">
      <dgm:prSet/>
      <dgm:spPr/>
      <dgm:t>
        <a:bodyPr/>
        <a:lstStyle/>
        <a:p>
          <a:endParaRPr lang="en-GB"/>
        </a:p>
      </dgm:t>
    </dgm:pt>
    <dgm:pt modelId="{25C3624E-3C11-4674-B6B5-C6F16B4D3DC3}" type="sibTrans" cxnId="{928E5BBF-F6CD-4C76-BECF-4428114DFFBA}">
      <dgm:prSet/>
      <dgm:spPr/>
      <dgm:t>
        <a:bodyPr/>
        <a:lstStyle/>
        <a:p>
          <a:endParaRPr lang="en-GB"/>
        </a:p>
      </dgm:t>
    </dgm:pt>
    <dgm:pt modelId="{E195A4FE-0E3B-4528-8C4E-5CCBF09B8854}" type="pres">
      <dgm:prSet presAssocID="{40E66399-7A21-4092-9E1E-6F70173C45AC}" presName="Name0" presStyleCnt="0">
        <dgm:presLayoutVars>
          <dgm:dir/>
          <dgm:animLvl val="lvl"/>
          <dgm:resizeHandles val="exact"/>
        </dgm:presLayoutVars>
      </dgm:prSet>
      <dgm:spPr/>
    </dgm:pt>
    <dgm:pt modelId="{CD3B7E6E-7451-45F3-9A9A-640D1EB675DF}" type="pres">
      <dgm:prSet presAssocID="{1F5059D2-4401-41A8-84EC-3083FA398CDE}" presName="vertFlow" presStyleCnt="0"/>
      <dgm:spPr/>
    </dgm:pt>
    <dgm:pt modelId="{C8AC18C3-4676-4E42-9897-5A431C868194}" type="pres">
      <dgm:prSet presAssocID="{1F5059D2-4401-41A8-84EC-3083FA398CDE}" presName="header" presStyleLbl="node1" presStyleIdx="0" presStyleCnt="2"/>
      <dgm:spPr/>
    </dgm:pt>
    <dgm:pt modelId="{6D88D871-F09F-4955-A5EE-B9A70D75C98A}" type="pres">
      <dgm:prSet presAssocID="{5B742BD8-9E38-409D-8827-4E1AC2E6828C}" presName="parTrans" presStyleLbl="sibTrans2D1" presStyleIdx="0" presStyleCnt="7"/>
      <dgm:spPr/>
    </dgm:pt>
    <dgm:pt modelId="{5F90D225-083D-4C5F-B203-40374252F123}" type="pres">
      <dgm:prSet presAssocID="{1CDB744E-84F2-427F-BDD7-CFF17C73F61E}" presName="child" presStyleLbl="alignAccFollowNode1" presStyleIdx="0" presStyleCnt="7">
        <dgm:presLayoutVars>
          <dgm:chMax val="0"/>
          <dgm:bulletEnabled val="1"/>
        </dgm:presLayoutVars>
      </dgm:prSet>
      <dgm:spPr/>
    </dgm:pt>
    <dgm:pt modelId="{D002E2D5-6EA7-47F5-A889-51110E1BF39C}" type="pres">
      <dgm:prSet presAssocID="{165E3B60-3A19-4176-8970-3D484AA5BC2E}" presName="sibTrans" presStyleLbl="sibTrans2D1" presStyleIdx="1" presStyleCnt="7"/>
      <dgm:spPr/>
    </dgm:pt>
    <dgm:pt modelId="{3940F3AE-19C2-4F73-9FC6-5ABF2D68060D}" type="pres">
      <dgm:prSet presAssocID="{1C5E3625-F75E-472A-B4A2-902881E95701}" presName="child" presStyleLbl="alignAccFollowNode1" presStyleIdx="1" presStyleCnt="7">
        <dgm:presLayoutVars>
          <dgm:chMax val="0"/>
          <dgm:bulletEnabled val="1"/>
        </dgm:presLayoutVars>
      </dgm:prSet>
      <dgm:spPr/>
    </dgm:pt>
    <dgm:pt modelId="{B15F0B54-A194-4FD2-BE65-567C89CDE588}" type="pres">
      <dgm:prSet presAssocID="{4073DD24-E6A1-497D-BF9C-A4E3D0A93FDA}" presName="sibTrans" presStyleLbl="sibTrans2D1" presStyleIdx="2" presStyleCnt="7"/>
      <dgm:spPr/>
    </dgm:pt>
    <dgm:pt modelId="{2371C52C-EC84-4A85-8A75-454C59A44079}" type="pres">
      <dgm:prSet presAssocID="{C9EBBC37-09A5-4FF2-B22D-6A11FDB0538F}" presName="child" presStyleLbl="alignAccFollowNode1" presStyleIdx="2" presStyleCnt="7">
        <dgm:presLayoutVars>
          <dgm:chMax val="0"/>
          <dgm:bulletEnabled val="1"/>
        </dgm:presLayoutVars>
      </dgm:prSet>
      <dgm:spPr/>
    </dgm:pt>
    <dgm:pt modelId="{9B6BEACA-5108-4D3F-97E8-4B461BCE5595}" type="pres">
      <dgm:prSet presAssocID="{1F5059D2-4401-41A8-84EC-3083FA398CDE}" presName="hSp" presStyleCnt="0"/>
      <dgm:spPr/>
    </dgm:pt>
    <dgm:pt modelId="{9C0E6F47-C3A0-4DA9-95E9-D96BF7F729F7}" type="pres">
      <dgm:prSet presAssocID="{DDEA2B08-7E4C-462C-8A25-8F0BECE64B57}" presName="vertFlow" presStyleCnt="0"/>
      <dgm:spPr/>
    </dgm:pt>
    <dgm:pt modelId="{01124DCB-7359-4DB0-A331-BA2DE77BB325}" type="pres">
      <dgm:prSet presAssocID="{DDEA2B08-7E4C-462C-8A25-8F0BECE64B57}" presName="header" presStyleLbl="node1" presStyleIdx="1" presStyleCnt="2"/>
      <dgm:spPr/>
    </dgm:pt>
    <dgm:pt modelId="{C6EF2E77-3E2F-4215-B77F-6BF00DF3B622}" type="pres">
      <dgm:prSet presAssocID="{B54A507B-D192-4683-B077-42964DC33F79}" presName="parTrans" presStyleLbl="sibTrans2D1" presStyleIdx="3" presStyleCnt="7"/>
      <dgm:spPr/>
    </dgm:pt>
    <dgm:pt modelId="{140D1C93-4D61-48B4-8ADA-FF8871567F21}" type="pres">
      <dgm:prSet presAssocID="{3CA19AA4-59F0-4FE1-91F5-DBE85DBFB49F}" presName="child" presStyleLbl="alignAccFollowNode1" presStyleIdx="3" presStyleCnt="7">
        <dgm:presLayoutVars>
          <dgm:chMax val="0"/>
          <dgm:bulletEnabled val="1"/>
        </dgm:presLayoutVars>
      </dgm:prSet>
      <dgm:spPr/>
    </dgm:pt>
    <dgm:pt modelId="{41652716-52EC-47B2-84C7-B8996E27D2D6}" type="pres">
      <dgm:prSet presAssocID="{A98312D4-ECE6-4DFA-9345-64364BB26C2E}" presName="sibTrans" presStyleLbl="sibTrans2D1" presStyleIdx="4" presStyleCnt="7"/>
      <dgm:spPr/>
    </dgm:pt>
    <dgm:pt modelId="{5715FD38-5FF5-4232-AAFF-1F06ADFF8899}" type="pres">
      <dgm:prSet presAssocID="{C3B58B1B-FC16-4F52-9418-CC0934576D8A}" presName="child" presStyleLbl="alignAccFollowNode1" presStyleIdx="4" presStyleCnt="7">
        <dgm:presLayoutVars>
          <dgm:chMax val="0"/>
          <dgm:bulletEnabled val="1"/>
        </dgm:presLayoutVars>
      </dgm:prSet>
      <dgm:spPr/>
    </dgm:pt>
    <dgm:pt modelId="{883C2902-1A2A-4AD6-9660-CF32843A5130}" type="pres">
      <dgm:prSet presAssocID="{F998CAF9-96EE-4F59-9CA0-8263A77197C3}" presName="sibTrans" presStyleLbl="sibTrans2D1" presStyleIdx="5" presStyleCnt="7"/>
      <dgm:spPr/>
    </dgm:pt>
    <dgm:pt modelId="{C32D9574-2687-4360-A803-E844D53DDDEA}" type="pres">
      <dgm:prSet presAssocID="{5689DAD2-BFFB-4DE0-A20A-4296826359D7}" presName="child" presStyleLbl="alignAccFollowNode1" presStyleIdx="5" presStyleCnt="7">
        <dgm:presLayoutVars>
          <dgm:chMax val="0"/>
          <dgm:bulletEnabled val="1"/>
        </dgm:presLayoutVars>
      </dgm:prSet>
      <dgm:spPr/>
    </dgm:pt>
    <dgm:pt modelId="{8E7D9A90-24C5-4B22-B661-61CC988044A9}" type="pres">
      <dgm:prSet presAssocID="{5990AC5A-8E64-46CA-894D-6E292A3EB5C7}" presName="sibTrans" presStyleLbl="sibTrans2D1" presStyleIdx="6" presStyleCnt="7"/>
      <dgm:spPr/>
    </dgm:pt>
    <dgm:pt modelId="{8BCBC15D-6F1A-4E91-82DE-CA3D00632DCE}" type="pres">
      <dgm:prSet presAssocID="{310547DE-8667-4186-A971-8FF301F7A141}" presName="child" presStyleLbl="alignAccFollowNode1" presStyleIdx="6" presStyleCnt="7">
        <dgm:presLayoutVars>
          <dgm:chMax val="0"/>
          <dgm:bulletEnabled val="1"/>
        </dgm:presLayoutVars>
      </dgm:prSet>
      <dgm:spPr/>
    </dgm:pt>
  </dgm:ptLst>
  <dgm:cxnLst>
    <dgm:cxn modelId="{57BB7001-7518-4B9A-BD71-ACA16476A89D}" type="presOf" srcId="{C9EBBC37-09A5-4FF2-B22D-6A11FDB0538F}" destId="{2371C52C-EC84-4A85-8A75-454C59A44079}" srcOrd="0" destOrd="0" presId="urn:microsoft.com/office/officeart/2005/8/layout/lProcess1"/>
    <dgm:cxn modelId="{F371E313-3B4D-4C8E-80CA-25B86F689B53}" srcId="{DDEA2B08-7E4C-462C-8A25-8F0BECE64B57}" destId="{C3B58B1B-FC16-4F52-9418-CC0934576D8A}" srcOrd="1" destOrd="0" parTransId="{9CF6C3FC-EDE1-42EE-AFE0-37C3C5B08A9F}" sibTransId="{F998CAF9-96EE-4F59-9CA0-8263A77197C3}"/>
    <dgm:cxn modelId="{C006D114-E907-4305-96B8-D62C0CB92629}" type="presOf" srcId="{DDEA2B08-7E4C-462C-8A25-8F0BECE64B57}" destId="{01124DCB-7359-4DB0-A331-BA2DE77BB325}" srcOrd="0" destOrd="0" presId="urn:microsoft.com/office/officeart/2005/8/layout/lProcess1"/>
    <dgm:cxn modelId="{2BB3FB30-FCE6-4F1F-941E-58A57EBD53C8}" srcId="{1F5059D2-4401-41A8-84EC-3083FA398CDE}" destId="{C9EBBC37-09A5-4FF2-B22D-6A11FDB0538F}" srcOrd="2" destOrd="0" parTransId="{D0DEAAB5-1090-4042-B326-FC8817443FDB}" sibTransId="{11E87C63-2FB2-4E38-978E-5BDE27621F1A}"/>
    <dgm:cxn modelId="{D233095B-E8EA-43DF-81E2-2B9E1E18D0E1}" type="presOf" srcId="{4073DD24-E6A1-497D-BF9C-A4E3D0A93FDA}" destId="{B15F0B54-A194-4FD2-BE65-567C89CDE588}" srcOrd="0" destOrd="0" presId="urn:microsoft.com/office/officeart/2005/8/layout/lProcess1"/>
    <dgm:cxn modelId="{651E8B49-C909-45EE-8081-E9BB033ABACD}" type="presOf" srcId="{5B742BD8-9E38-409D-8827-4E1AC2E6828C}" destId="{6D88D871-F09F-4955-A5EE-B9A70D75C98A}" srcOrd="0" destOrd="0" presId="urn:microsoft.com/office/officeart/2005/8/layout/lProcess1"/>
    <dgm:cxn modelId="{F9B5B849-7D24-4C34-B861-EF8A1F360681}" type="presOf" srcId="{310547DE-8667-4186-A971-8FF301F7A141}" destId="{8BCBC15D-6F1A-4E91-82DE-CA3D00632DCE}" srcOrd="0" destOrd="0" presId="urn:microsoft.com/office/officeart/2005/8/layout/lProcess1"/>
    <dgm:cxn modelId="{3B980473-6404-4940-BA3C-0A87F815CDAA}" type="presOf" srcId="{F998CAF9-96EE-4F59-9CA0-8263A77197C3}" destId="{883C2902-1A2A-4AD6-9660-CF32843A5130}" srcOrd="0" destOrd="0" presId="urn:microsoft.com/office/officeart/2005/8/layout/lProcess1"/>
    <dgm:cxn modelId="{5158A774-B93A-4CB5-874F-5148BA1086FB}" srcId="{DDEA2B08-7E4C-462C-8A25-8F0BECE64B57}" destId="{5689DAD2-BFFB-4DE0-A20A-4296826359D7}" srcOrd="2" destOrd="0" parTransId="{D727D36F-B05E-42A7-9CA5-93A2823AEFDB}" sibTransId="{5990AC5A-8E64-46CA-894D-6E292A3EB5C7}"/>
    <dgm:cxn modelId="{2B91EC54-DEA7-4CBF-AD3F-A81456CACCA8}" type="presOf" srcId="{B54A507B-D192-4683-B077-42964DC33F79}" destId="{C6EF2E77-3E2F-4215-B77F-6BF00DF3B622}" srcOrd="0" destOrd="0" presId="urn:microsoft.com/office/officeart/2005/8/layout/lProcess1"/>
    <dgm:cxn modelId="{C4D0B87D-692C-411A-ACE6-B3EA6826D7C4}" type="presOf" srcId="{C3B58B1B-FC16-4F52-9418-CC0934576D8A}" destId="{5715FD38-5FF5-4232-AAFF-1F06ADFF8899}" srcOrd="0" destOrd="0" presId="urn:microsoft.com/office/officeart/2005/8/layout/lProcess1"/>
    <dgm:cxn modelId="{F6191192-D9A1-4A61-AE1A-BF70D3780409}" type="presOf" srcId="{40E66399-7A21-4092-9E1E-6F70173C45AC}" destId="{E195A4FE-0E3B-4528-8C4E-5CCBF09B8854}" srcOrd="0" destOrd="0" presId="urn:microsoft.com/office/officeart/2005/8/layout/lProcess1"/>
    <dgm:cxn modelId="{CE93EE93-900B-4489-8F75-B06DD3D9AD99}" srcId="{40E66399-7A21-4092-9E1E-6F70173C45AC}" destId="{DDEA2B08-7E4C-462C-8A25-8F0BECE64B57}" srcOrd="1" destOrd="0" parTransId="{0D6279B8-52E3-4614-83E4-9669F09AC776}" sibTransId="{390EC738-6DE5-4F29-97A6-873EFB2F76F4}"/>
    <dgm:cxn modelId="{18AE6298-7A73-4735-BFC8-FB3BBADFF79F}" srcId="{DDEA2B08-7E4C-462C-8A25-8F0BECE64B57}" destId="{3CA19AA4-59F0-4FE1-91F5-DBE85DBFB49F}" srcOrd="0" destOrd="0" parTransId="{B54A507B-D192-4683-B077-42964DC33F79}" sibTransId="{A98312D4-ECE6-4DFA-9345-64364BB26C2E}"/>
    <dgm:cxn modelId="{B77BD99A-0F41-4981-ACC3-13C8945EB527}" srcId="{1F5059D2-4401-41A8-84EC-3083FA398CDE}" destId="{1CDB744E-84F2-427F-BDD7-CFF17C73F61E}" srcOrd="0" destOrd="0" parTransId="{5B742BD8-9E38-409D-8827-4E1AC2E6828C}" sibTransId="{165E3B60-3A19-4176-8970-3D484AA5BC2E}"/>
    <dgm:cxn modelId="{119D14A2-2713-4446-9F4A-8D5856E36667}" type="presOf" srcId="{3CA19AA4-59F0-4FE1-91F5-DBE85DBFB49F}" destId="{140D1C93-4D61-48B4-8ADA-FF8871567F21}" srcOrd="0" destOrd="0" presId="urn:microsoft.com/office/officeart/2005/8/layout/lProcess1"/>
    <dgm:cxn modelId="{E39034A5-C591-45C1-BED2-280A12B2EEEC}" type="presOf" srcId="{1CDB744E-84F2-427F-BDD7-CFF17C73F61E}" destId="{5F90D225-083D-4C5F-B203-40374252F123}" srcOrd="0" destOrd="0" presId="urn:microsoft.com/office/officeart/2005/8/layout/lProcess1"/>
    <dgm:cxn modelId="{7E2051A7-7BE4-4DFF-9981-A842E75CEA5F}" type="presOf" srcId="{165E3B60-3A19-4176-8970-3D484AA5BC2E}" destId="{D002E2D5-6EA7-47F5-A889-51110E1BF39C}" srcOrd="0" destOrd="0" presId="urn:microsoft.com/office/officeart/2005/8/layout/lProcess1"/>
    <dgm:cxn modelId="{144652AF-A361-486D-85E7-182BCF67A398}" type="presOf" srcId="{A98312D4-ECE6-4DFA-9345-64364BB26C2E}" destId="{41652716-52EC-47B2-84C7-B8996E27D2D6}" srcOrd="0" destOrd="0" presId="urn:microsoft.com/office/officeart/2005/8/layout/lProcess1"/>
    <dgm:cxn modelId="{928E5BBF-F6CD-4C76-BECF-4428114DFFBA}" srcId="{DDEA2B08-7E4C-462C-8A25-8F0BECE64B57}" destId="{310547DE-8667-4186-A971-8FF301F7A141}" srcOrd="3" destOrd="0" parTransId="{7C5451C4-B5F3-425E-B9B3-A0D7E44E765B}" sibTransId="{25C3624E-3C11-4674-B6B5-C6F16B4D3DC3}"/>
    <dgm:cxn modelId="{781A72CC-5409-46D5-8B75-C3AFE1C9A417}" srcId="{40E66399-7A21-4092-9E1E-6F70173C45AC}" destId="{1F5059D2-4401-41A8-84EC-3083FA398CDE}" srcOrd="0" destOrd="0" parTransId="{D1254046-52E8-4BF2-A468-A38D45AAC758}" sibTransId="{A7BBF2E1-6C9E-456F-BB37-8D0DB4E26C1F}"/>
    <dgm:cxn modelId="{8D7F8DD3-9A96-4A62-8162-F783817EB5C5}" type="presOf" srcId="{1F5059D2-4401-41A8-84EC-3083FA398CDE}" destId="{C8AC18C3-4676-4E42-9897-5A431C868194}" srcOrd="0" destOrd="0" presId="urn:microsoft.com/office/officeart/2005/8/layout/lProcess1"/>
    <dgm:cxn modelId="{910073E8-5C31-4DA9-BD64-F7FD2D2ADDFA}" type="presOf" srcId="{5689DAD2-BFFB-4DE0-A20A-4296826359D7}" destId="{C32D9574-2687-4360-A803-E844D53DDDEA}" srcOrd="0" destOrd="0" presId="urn:microsoft.com/office/officeart/2005/8/layout/lProcess1"/>
    <dgm:cxn modelId="{660F36EE-59D3-450C-9181-B57A3D962179}" type="presOf" srcId="{5990AC5A-8E64-46CA-894D-6E292A3EB5C7}" destId="{8E7D9A90-24C5-4B22-B661-61CC988044A9}" srcOrd="0" destOrd="0" presId="urn:microsoft.com/office/officeart/2005/8/layout/lProcess1"/>
    <dgm:cxn modelId="{1342B2F9-EF9A-4480-AD02-F68AFAFEE460}" srcId="{1F5059D2-4401-41A8-84EC-3083FA398CDE}" destId="{1C5E3625-F75E-472A-B4A2-902881E95701}" srcOrd="1" destOrd="0" parTransId="{0F99691E-BAA0-41B3-8720-CF0163ABB19C}" sibTransId="{4073DD24-E6A1-497D-BF9C-A4E3D0A93FDA}"/>
    <dgm:cxn modelId="{1CE1A2FA-BF69-4B87-A1C6-00825BC29FA0}" type="presOf" srcId="{1C5E3625-F75E-472A-B4A2-902881E95701}" destId="{3940F3AE-19C2-4F73-9FC6-5ABF2D68060D}" srcOrd="0" destOrd="0" presId="urn:microsoft.com/office/officeart/2005/8/layout/lProcess1"/>
    <dgm:cxn modelId="{E4E9938B-B8AF-401D-8013-EDD8F08A745F}" type="presParOf" srcId="{E195A4FE-0E3B-4528-8C4E-5CCBF09B8854}" destId="{CD3B7E6E-7451-45F3-9A9A-640D1EB675DF}" srcOrd="0" destOrd="0" presId="urn:microsoft.com/office/officeart/2005/8/layout/lProcess1"/>
    <dgm:cxn modelId="{CB8DD37B-3B2D-4CCC-BF9E-479ED7F64156}" type="presParOf" srcId="{CD3B7E6E-7451-45F3-9A9A-640D1EB675DF}" destId="{C8AC18C3-4676-4E42-9897-5A431C868194}" srcOrd="0" destOrd="0" presId="urn:microsoft.com/office/officeart/2005/8/layout/lProcess1"/>
    <dgm:cxn modelId="{48E101DA-3B16-4707-B90B-591D0D921234}" type="presParOf" srcId="{CD3B7E6E-7451-45F3-9A9A-640D1EB675DF}" destId="{6D88D871-F09F-4955-A5EE-B9A70D75C98A}" srcOrd="1" destOrd="0" presId="urn:microsoft.com/office/officeart/2005/8/layout/lProcess1"/>
    <dgm:cxn modelId="{4725E025-41B4-4696-B06B-D2DFA0A9AF4D}" type="presParOf" srcId="{CD3B7E6E-7451-45F3-9A9A-640D1EB675DF}" destId="{5F90D225-083D-4C5F-B203-40374252F123}" srcOrd="2" destOrd="0" presId="urn:microsoft.com/office/officeart/2005/8/layout/lProcess1"/>
    <dgm:cxn modelId="{F5FBADC1-518F-417E-88CB-563F0C5ABA00}" type="presParOf" srcId="{CD3B7E6E-7451-45F3-9A9A-640D1EB675DF}" destId="{D002E2D5-6EA7-47F5-A889-51110E1BF39C}" srcOrd="3" destOrd="0" presId="urn:microsoft.com/office/officeart/2005/8/layout/lProcess1"/>
    <dgm:cxn modelId="{22F15F8F-45DE-4380-9DEF-434DED7630EF}" type="presParOf" srcId="{CD3B7E6E-7451-45F3-9A9A-640D1EB675DF}" destId="{3940F3AE-19C2-4F73-9FC6-5ABF2D68060D}" srcOrd="4" destOrd="0" presId="urn:microsoft.com/office/officeart/2005/8/layout/lProcess1"/>
    <dgm:cxn modelId="{A360AF53-40D6-452B-B8BE-81D029B6FBE7}" type="presParOf" srcId="{CD3B7E6E-7451-45F3-9A9A-640D1EB675DF}" destId="{B15F0B54-A194-4FD2-BE65-567C89CDE588}" srcOrd="5" destOrd="0" presId="urn:microsoft.com/office/officeart/2005/8/layout/lProcess1"/>
    <dgm:cxn modelId="{2D3AC956-990F-4E6C-8F5C-9236CD19D2CB}" type="presParOf" srcId="{CD3B7E6E-7451-45F3-9A9A-640D1EB675DF}" destId="{2371C52C-EC84-4A85-8A75-454C59A44079}" srcOrd="6" destOrd="0" presId="urn:microsoft.com/office/officeart/2005/8/layout/lProcess1"/>
    <dgm:cxn modelId="{E35DD1AA-0699-4613-89AC-A635D205BB96}" type="presParOf" srcId="{E195A4FE-0E3B-4528-8C4E-5CCBF09B8854}" destId="{9B6BEACA-5108-4D3F-97E8-4B461BCE5595}" srcOrd="1" destOrd="0" presId="urn:microsoft.com/office/officeart/2005/8/layout/lProcess1"/>
    <dgm:cxn modelId="{2C33265C-5985-4022-95B2-237CA6E24FEC}" type="presParOf" srcId="{E195A4FE-0E3B-4528-8C4E-5CCBF09B8854}" destId="{9C0E6F47-C3A0-4DA9-95E9-D96BF7F729F7}" srcOrd="2" destOrd="0" presId="urn:microsoft.com/office/officeart/2005/8/layout/lProcess1"/>
    <dgm:cxn modelId="{EB36B6BF-5C79-4A97-83A9-1606CC49ADEE}" type="presParOf" srcId="{9C0E6F47-C3A0-4DA9-95E9-D96BF7F729F7}" destId="{01124DCB-7359-4DB0-A331-BA2DE77BB325}" srcOrd="0" destOrd="0" presId="urn:microsoft.com/office/officeart/2005/8/layout/lProcess1"/>
    <dgm:cxn modelId="{5EC51998-A0DC-40D6-B44E-B4EA5E0D2713}" type="presParOf" srcId="{9C0E6F47-C3A0-4DA9-95E9-D96BF7F729F7}" destId="{C6EF2E77-3E2F-4215-B77F-6BF00DF3B622}" srcOrd="1" destOrd="0" presId="urn:microsoft.com/office/officeart/2005/8/layout/lProcess1"/>
    <dgm:cxn modelId="{BA55D10E-9D55-431F-A221-27815BAEB8D1}" type="presParOf" srcId="{9C0E6F47-C3A0-4DA9-95E9-D96BF7F729F7}" destId="{140D1C93-4D61-48B4-8ADA-FF8871567F21}" srcOrd="2" destOrd="0" presId="urn:microsoft.com/office/officeart/2005/8/layout/lProcess1"/>
    <dgm:cxn modelId="{D0B134FA-9130-4385-BD7F-AB82D6599D3C}" type="presParOf" srcId="{9C0E6F47-C3A0-4DA9-95E9-D96BF7F729F7}" destId="{41652716-52EC-47B2-84C7-B8996E27D2D6}" srcOrd="3" destOrd="0" presId="urn:microsoft.com/office/officeart/2005/8/layout/lProcess1"/>
    <dgm:cxn modelId="{6A58C8DB-7F88-4BC9-8C1A-48D378860273}" type="presParOf" srcId="{9C0E6F47-C3A0-4DA9-95E9-D96BF7F729F7}" destId="{5715FD38-5FF5-4232-AAFF-1F06ADFF8899}" srcOrd="4" destOrd="0" presId="urn:microsoft.com/office/officeart/2005/8/layout/lProcess1"/>
    <dgm:cxn modelId="{B07C5D6D-34F7-4792-A955-E49454E241E6}" type="presParOf" srcId="{9C0E6F47-C3A0-4DA9-95E9-D96BF7F729F7}" destId="{883C2902-1A2A-4AD6-9660-CF32843A5130}" srcOrd="5" destOrd="0" presId="urn:microsoft.com/office/officeart/2005/8/layout/lProcess1"/>
    <dgm:cxn modelId="{76749D0C-1D62-41C9-8D05-864B6E78ECFE}" type="presParOf" srcId="{9C0E6F47-C3A0-4DA9-95E9-D96BF7F729F7}" destId="{C32D9574-2687-4360-A803-E844D53DDDEA}" srcOrd="6" destOrd="0" presId="urn:microsoft.com/office/officeart/2005/8/layout/lProcess1"/>
    <dgm:cxn modelId="{F7D21D39-3651-4461-99FA-8D183169B03E}" type="presParOf" srcId="{9C0E6F47-C3A0-4DA9-95E9-D96BF7F729F7}" destId="{8E7D9A90-24C5-4B22-B661-61CC988044A9}" srcOrd="7" destOrd="0" presId="urn:microsoft.com/office/officeart/2005/8/layout/lProcess1"/>
    <dgm:cxn modelId="{3D0B2807-3738-4A6C-B52E-751C6FEEDA60}" type="presParOf" srcId="{9C0E6F47-C3A0-4DA9-95E9-D96BF7F729F7}" destId="{8BCBC15D-6F1A-4E91-82DE-CA3D00632DCE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64876-562F-4148-A358-1620DD11EF3C}">
      <dsp:nvSpPr>
        <dsp:cNvPr id="0" name=""/>
        <dsp:cNvSpPr/>
      </dsp:nvSpPr>
      <dsp:spPr>
        <a:xfrm>
          <a:off x="2832496" y="2313140"/>
          <a:ext cx="1650206" cy="1650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Types of research</a:t>
          </a:r>
        </a:p>
      </dsp:txBody>
      <dsp:txXfrm>
        <a:off x="3074163" y="2554807"/>
        <a:ext cx="1166872" cy="1166872"/>
      </dsp:txXfrm>
    </dsp:sp>
    <dsp:sp modelId="{432CF5FC-FB69-4DE4-9153-EB6C91BC4517}">
      <dsp:nvSpPr>
        <dsp:cNvPr id="0" name=""/>
        <dsp:cNvSpPr/>
      </dsp:nvSpPr>
      <dsp:spPr>
        <a:xfrm rot="16200000">
          <a:off x="3482642" y="1712399"/>
          <a:ext cx="349915" cy="5610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>
        <a:off x="3535129" y="1877100"/>
        <a:ext cx="244941" cy="336642"/>
      </dsp:txXfrm>
    </dsp:sp>
    <dsp:sp modelId="{D34B45ED-2ED1-426D-A954-A391990E8BCF}">
      <dsp:nvSpPr>
        <dsp:cNvPr id="0" name=""/>
        <dsp:cNvSpPr/>
      </dsp:nvSpPr>
      <dsp:spPr>
        <a:xfrm>
          <a:off x="2832496" y="2715"/>
          <a:ext cx="1650206" cy="1650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Foundational/fundamental/basic</a:t>
          </a:r>
        </a:p>
      </dsp:txBody>
      <dsp:txXfrm>
        <a:off x="3074163" y="244382"/>
        <a:ext cx="1166872" cy="1166872"/>
      </dsp:txXfrm>
    </dsp:sp>
    <dsp:sp modelId="{2BD6A453-4AD7-4C0A-9D21-3120D9555B91}">
      <dsp:nvSpPr>
        <dsp:cNvPr id="0" name=""/>
        <dsp:cNvSpPr/>
      </dsp:nvSpPr>
      <dsp:spPr>
        <a:xfrm rot="1800000">
          <a:off x="4474508" y="3430363"/>
          <a:ext cx="349915" cy="5610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>
        <a:off x="4481540" y="3516334"/>
        <a:ext cx="244941" cy="336642"/>
      </dsp:txXfrm>
    </dsp:sp>
    <dsp:sp modelId="{5EE19A98-FBC1-4126-9849-39A6AE9D8CBF}">
      <dsp:nvSpPr>
        <dsp:cNvPr id="0" name=""/>
        <dsp:cNvSpPr/>
      </dsp:nvSpPr>
      <dsp:spPr>
        <a:xfrm>
          <a:off x="4833383" y="3468353"/>
          <a:ext cx="1650206" cy="1650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Applied</a:t>
          </a:r>
        </a:p>
      </dsp:txBody>
      <dsp:txXfrm>
        <a:off x="5075050" y="3710020"/>
        <a:ext cx="1166872" cy="1166872"/>
      </dsp:txXfrm>
    </dsp:sp>
    <dsp:sp modelId="{023B7E51-F294-4611-AB4F-8F512C24E2C5}">
      <dsp:nvSpPr>
        <dsp:cNvPr id="0" name=""/>
        <dsp:cNvSpPr/>
      </dsp:nvSpPr>
      <dsp:spPr>
        <a:xfrm rot="9000000">
          <a:off x="2490775" y="3430363"/>
          <a:ext cx="349915" cy="5610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/>
        </a:p>
      </dsp:txBody>
      <dsp:txXfrm rot="10800000">
        <a:off x="2588717" y="3516334"/>
        <a:ext cx="244941" cy="336642"/>
      </dsp:txXfrm>
    </dsp:sp>
    <dsp:sp modelId="{FB7F017F-C536-451F-BC8E-A27D7FFDF4FB}">
      <dsp:nvSpPr>
        <dsp:cNvPr id="0" name=""/>
        <dsp:cNvSpPr/>
      </dsp:nvSpPr>
      <dsp:spPr>
        <a:xfrm>
          <a:off x="831610" y="3468353"/>
          <a:ext cx="1650206" cy="1650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Meta</a:t>
          </a:r>
        </a:p>
      </dsp:txBody>
      <dsp:txXfrm>
        <a:off x="1073277" y="3710020"/>
        <a:ext cx="1166872" cy="1166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FE9C-0FFC-4AFD-9583-89BDD42EB444}">
      <dsp:nvSpPr>
        <dsp:cNvPr id="0" name=""/>
        <dsp:cNvSpPr/>
      </dsp:nvSpPr>
      <dsp:spPr>
        <a:xfrm>
          <a:off x="1191913" y="466913"/>
          <a:ext cx="4015193" cy="4015193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Epistemology</a:t>
          </a:r>
        </a:p>
      </dsp:txBody>
      <dsp:txXfrm>
        <a:off x="3245397" y="1209724"/>
        <a:ext cx="1481797" cy="1194998"/>
      </dsp:txXfrm>
    </dsp:sp>
    <dsp:sp modelId="{FF5E357A-C115-4626-899D-D9417AAF8549}">
      <dsp:nvSpPr>
        <dsp:cNvPr id="0" name=""/>
        <dsp:cNvSpPr/>
      </dsp:nvSpPr>
      <dsp:spPr>
        <a:xfrm>
          <a:off x="1191821" y="467005"/>
          <a:ext cx="4015193" cy="4015193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Axiology</a:t>
          </a:r>
        </a:p>
      </dsp:txBody>
      <dsp:txXfrm>
        <a:off x="3271118" y="2546301"/>
        <a:ext cx="1481797" cy="1194998"/>
      </dsp:txXfrm>
    </dsp:sp>
    <dsp:sp modelId="{03EFB436-9E7C-448E-BA38-64388481D0D6}">
      <dsp:nvSpPr>
        <dsp:cNvPr id="0" name=""/>
        <dsp:cNvSpPr/>
      </dsp:nvSpPr>
      <dsp:spPr>
        <a:xfrm>
          <a:off x="1191821" y="467005"/>
          <a:ext cx="4015193" cy="4015193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Methodology</a:t>
          </a:r>
        </a:p>
      </dsp:txBody>
      <dsp:txXfrm>
        <a:off x="1645920" y="2546301"/>
        <a:ext cx="1481797" cy="1194998"/>
      </dsp:txXfrm>
    </dsp:sp>
    <dsp:sp modelId="{1D5B76C8-9D9B-43DF-9ED4-58830F6B18EB}">
      <dsp:nvSpPr>
        <dsp:cNvPr id="0" name=""/>
        <dsp:cNvSpPr/>
      </dsp:nvSpPr>
      <dsp:spPr>
        <a:xfrm>
          <a:off x="1191821" y="467005"/>
          <a:ext cx="4015193" cy="4015193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Ontology</a:t>
          </a:r>
        </a:p>
      </dsp:txBody>
      <dsp:txXfrm>
        <a:off x="1645920" y="1207903"/>
        <a:ext cx="1481797" cy="11949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FE9C-0FFC-4AFD-9583-89BDD42EB444}">
      <dsp:nvSpPr>
        <dsp:cNvPr id="0" name=""/>
        <dsp:cNvSpPr/>
      </dsp:nvSpPr>
      <dsp:spPr>
        <a:xfrm>
          <a:off x="315613" y="466913"/>
          <a:ext cx="4015193" cy="4015193"/>
        </a:xfrm>
        <a:prstGeom prst="pie">
          <a:avLst>
            <a:gd name="adj1" fmla="val 16200000"/>
            <a:gd name="adj2" fmla="val 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Epistemology</a:t>
          </a:r>
        </a:p>
      </dsp:txBody>
      <dsp:txXfrm>
        <a:off x="2369097" y="1209724"/>
        <a:ext cx="1481797" cy="1194998"/>
      </dsp:txXfrm>
    </dsp:sp>
    <dsp:sp modelId="{FF5E357A-C115-4626-899D-D9417AAF8549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0"/>
            <a:gd name="adj2" fmla="val 54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Axiology</a:t>
          </a:r>
        </a:p>
      </dsp:txBody>
      <dsp:txXfrm>
        <a:off x="2394818" y="2546301"/>
        <a:ext cx="1481797" cy="1194998"/>
      </dsp:txXfrm>
    </dsp:sp>
    <dsp:sp modelId="{03EFB436-9E7C-448E-BA38-64388481D0D6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5400000"/>
            <a:gd name="adj2" fmla="val 108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Methodology</a:t>
          </a:r>
        </a:p>
      </dsp:txBody>
      <dsp:txXfrm>
        <a:off x="769620" y="2546301"/>
        <a:ext cx="1481797" cy="1194998"/>
      </dsp:txXfrm>
    </dsp:sp>
    <dsp:sp modelId="{1D5B76C8-9D9B-43DF-9ED4-58830F6B18EB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10800000"/>
            <a:gd name="adj2" fmla="val 16200000"/>
          </a:avLst>
        </a:prstGeom>
        <a:solidFill>
          <a:schemeClr val="accent1"/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bg1"/>
              </a:solidFill>
            </a:rPr>
            <a:t>Ontology</a:t>
          </a:r>
        </a:p>
      </dsp:txBody>
      <dsp:txXfrm>
        <a:off x="769620" y="1207903"/>
        <a:ext cx="1481797" cy="11949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FE9C-0FFC-4AFD-9583-89BDD42EB444}">
      <dsp:nvSpPr>
        <dsp:cNvPr id="0" name=""/>
        <dsp:cNvSpPr/>
      </dsp:nvSpPr>
      <dsp:spPr>
        <a:xfrm>
          <a:off x="315613" y="466913"/>
          <a:ext cx="4015193" cy="4015193"/>
        </a:xfrm>
        <a:prstGeom prst="pie">
          <a:avLst>
            <a:gd name="adj1" fmla="val 16200000"/>
            <a:gd name="adj2" fmla="val 0"/>
          </a:avLst>
        </a:prstGeom>
        <a:solidFill>
          <a:schemeClr val="accent1"/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bg1"/>
              </a:solidFill>
            </a:rPr>
            <a:t>Epistemology</a:t>
          </a:r>
        </a:p>
      </dsp:txBody>
      <dsp:txXfrm>
        <a:off x="2369097" y="1209724"/>
        <a:ext cx="1481797" cy="1194998"/>
      </dsp:txXfrm>
    </dsp:sp>
    <dsp:sp modelId="{FF5E357A-C115-4626-899D-D9417AAF8549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0"/>
            <a:gd name="adj2" fmla="val 54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Axiology</a:t>
          </a:r>
        </a:p>
      </dsp:txBody>
      <dsp:txXfrm>
        <a:off x="2394818" y="2546301"/>
        <a:ext cx="1481797" cy="1194998"/>
      </dsp:txXfrm>
    </dsp:sp>
    <dsp:sp modelId="{03EFB436-9E7C-448E-BA38-64388481D0D6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5400000"/>
            <a:gd name="adj2" fmla="val 108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Methodology</a:t>
          </a:r>
        </a:p>
      </dsp:txBody>
      <dsp:txXfrm>
        <a:off x="769620" y="2546301"/>
        <a:ext cx="1481797" cy="1194998"/>
      </dsp:txXfrm>
    </dsp:sp>
    <dsp:sp modelId="{1D5B76C8-9D9B-43DF-9ED4-58830F6B18EB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Ontology</a:t>
          </a:r>
        </a:p>
      </dsp:txBody>
      <dsp:txXfrm>
        <a:off x="769620" y="1207903"/>
        <a:ext cx="1481797" cy="11949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FE9C-0FFC-4AFD-9583-89BDD42EB444}">
      <dsp:nvSpPr>
        <dsp:cNvPr id="0" name=""/>
        <dsp:cNvSpPr/>
      </dsp:nvSpPr>
      <dsp:spPr>
        <a:xfrm>
          <a:off x="315613" y="466913"/>
          <a:ext cx="4015193" cy="4015193"/>
        </a:xfrm>
        <a:prstGeom prst="pie">
          <a:avLst>
            <a:gd name="adj1" fmla="val 16200000"/>
            <a:gd name="adj2" fmla="val 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Epistemology</a:t>
          </a:r>
        </a:p>
      </dsp:txBody>
      <dsp:txXfrm>
        <a:off x="2369097" y="1209724"/>
        <a:ext cx="1481797" cy="1194998"/>
      </dsp:txXfrm>
    </dsp:sp>
    <dsp:sp modelId="{FF5E357A-C115-4626-899D-D9417AAF8549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0"/>
            <a:gd name="adj2" fmla="val 54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Axiology</a:t>
          </a:r>
        </a:p>
      </dsp:txBody>
      <dsp:txXfrm>
        <a:off x="2394818" y="2546301"/>
        <a:ext cx="1481797" cy="1194998"/>
      </dsp:txXfrm>
    </dsp:sp>
    <dsp:sp modelId="{03EFB436-9E7C-448E-BA38-64388481D0D6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5400000"/>
            <a:gd name="adj2" fmla="val 10800000"/>
          </a:avLst>
        </a:prstGeom>
        <a:solidFill>
          <a:schemeClr val="accent1"/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bg1"/>
              </a:solidFill>
            </a:rPr>
            <a:t>Methodology</a:t>
          </a:r>
        </a:p>
      </dsp:txBody>
      <dsp:txXfrm>
        <a:off x="769620" y="2546301"/>
        <a:ext cx="1481797" cy="1194998"/>
      </dsp:txXfrm>
    </dsp:sp>
    <dsp:sp modelId="{1D5B76C8-9D9B-43DF-9ED4-58830F6B18EB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Ontology</a:t>
          </a:r>
        </a:p>
      </dsp:txBody>
      <dsp:txXfrm>
        <a:off x="769620" y="1207903"/>
        <a:ext cx="1481797" cy="11949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FE9C-0FFC-4AFD-9583-89BDD42EB444}">
      <dsp:nvSpPr>
        <dsp:cNvPr id="0" name=""/>
        <dsp:cNvSpPr/>
      </dsp:nvSpPr>
      <dsp:spPr>
        <a:xfrm>
          <a:off x="315613" y="466913"/>
          <a:ext cx="4015193" cy="4015193"/>
        </a:xfrm>
        <a:prstGeom prst="pie">
          <a:avLst>
            <a:gd name="adj1" fmla="val 16200000"/>
            <a:gd name="adj2" fmla="val 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Epistemology</a:t>
          </a:r>
        </a:p>
      </dsp:txBody>
      <dsp:txXfrm>
        <a:off x="2369097" y="1209724"/>
        <a:ext cx="1481797" cy="1194998"/>
      </dsp:txXfrm>
    </dsp:sp>
    <dsp:sp modelId="{FF5E357A-C115-4626-899D-D9417AAF8549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0"/>
            <a:gd name="adj2" fmla="val 5400000"/>
          </a:avLst>
        </a:prstGeom>
        <a:solidFill>
          <a:schemeClr val="accent1"/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bg1"/>
              </a:solidFill>
            </a:rPr>
            <a:t>Axiology</a:t>
          </a:r>
        </a:p>
      </dsp:txBody>
      <dsp:txXfrm>
        <a:off x="2394818" y="2546301"/>
        <a:ext cx="1481797" cy="1194998"/>
      </dsp:txXfrm>
    </dsp:sp>
    <dsp:sp modelId="{03EFB436-9E7C-448E-BA38-64388481D0D6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5400000"/>
            <a:gd name="adj2" fmla="val 108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Methodology</a:t>
          </a:r>
        </a:p>
      </dsp:txBody>
      <dsp:txXfrm>
        <a:off x="769620" y="2546301"/>
        <a:ext cx="1481797" cy="1194998"/>
      </dsp:txXfrm>
    </dsp:sp>
    <dsp:sp modelId="{1D5B76C8-9D9B-43DF-9ED4-58830F6B18EB}">
      <dsp:nvSpPr>
        <dsp:cNvPr id="0" name=""/>
        <dsp:cNvSpPr/>
      </dsp:nvSpPr>
      <dsp:spPr>
        <a:xfrm>
          <a:off x="315521" y="467005"/>
          <a:ext cx="4015193" cy="4015193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85000"/>
          </a:schemeClr>
        </a:solidFill>
        <a:ln w="1079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ysClr val="windowText" lastClr="000000"/>
              </a:solidFill>
            </a:rPr>
            <a:t>Ontology</a:t>
          </a:r>
        </a:p>
      </dsp:txBody>
      <dsp:txXfrm>
        <a:off x="769620" y="1207903"/>
        <a:ext cx="1481797" cy="11949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A331D-6DF6-4BC6-B337-2172DABB0BA1}">
      <dsp:nvSpPr>
        <dsp:cNvPr id="0" name=""/>
        <dsp:cNvSpPr/>
      </dsp:nvSpPr>
      <dsp:spPr>
        <a:xfrm>
          <a:off x="3780" y="662244"/>
          <a:ext cx="1288980" cy="644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" panose="020F0502020204030204" pitchFamily="34" charset="0"/>
              <a:cs typeface="Calibri" panose="020F0502020204030204" pitchFamily="34" charset="0"/>
            </a:rPr>
            <a:t>Ontology</a:t>
          </a:r>
        </a:p>
      </dsp:txBody>
      <dsp:txXfrm>
        <a:off x="22656" y="681120"/>
        <a:ext cx="1251228" cy="606738"/>
      </dsp:txXfrm>
    </dsp:sp>
    <dsp:sp modelId="{2695C292-A3EE-4B22-8B64-C2988E2F7B0F}">
      <dsp:nvSpPr>
        <dsp:cNvPr id="0" name=""/>
        <dsp:cNvSpPr/>
      </dsp:nvSpPr>
      <dsp:spPr>
        <a:xfrm>
          <a:off x="132678" y="1306734"/>
          <a:ext cx="128898" cy="6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499"/>
              </a:lnTo>
              <a:lnTo>
                <a:pt x="128898" y="638499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91472F-49E0-4CCA-873B-9D40FA338849}">
      <dsp:nvSpPr>
        <dsp:cNvPr id="0" name=""/>
        <dsp:cNvSpPr/>
      </dsp:nvSpPr>
      <dsp:spPr>
        <a:xfrm>
          <a:off x="261576" y="1467857"/>
          <a:ext cx="1031184" cy="95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What is reality?</a:t>
          </a:r>
        </a:p>
      </dsp:txBody>
      <dsp:txXfrm>
        <a:off x="289540" y="1495821"/>
        <a:ext cx="975256" cy="898826"/>
      </dsp:txXfrm>
    </dsp:sp>
    <dsp:sp modelId="{CB88472D-A546-4897-83B7-D64136908D69}">
      <dsp:nvSpPr>
        <dsp:cNvPr id="0" name=""/>
        <dsp:cNvSpPr/>
      </dsp:nvSpPr>
      <dsp:spPr>
        <a:xfrm>
          <a:off x="1615005" y="662244"/>
          <a:ext cx="1288980" cy="644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" panose="020F0502020204030204" pitchFamily="34" charset="0"/>
              <a:cs typeface="Calibri" panose="020F0502020204030204" pitchFamily="34" charset="0"/>
            </a:rPr>
            <a:t>Epistemology</a:t>
          </a:r>
        </a:p>
      </dsp:txBody>
      <dsp:txXfrm>
        <a:off x="1633881" y="681120"/>
        <a:ext cx="1251228" cy="606738"/>
      </dsp:txXfrm>
    </dsp:sp>
    <dsp:sp modelId="{484922A0-BEAD-457A-A9D3-F1DA416F4BC1}">
      <dsp:nvSpPr>
        <dsp:cNvPr id="0" name=""/>
        <dsp:cNvSpPr/>
      </dsp:nvSpPr>
      <dsp:spPr>
        <a:xfrm>
          <a:off x="1743903" y="1306734"/>
          <a:ext cx="128898" cy="6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499"/>
              </a:lnTo>
              <a:lnTo>
                <a:pt x="128898" y="638499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7F260-6C18-4121-AFB8-5365E46E18B6}">
      <dsp:nvSpPr>
        <dsp:cNvPr id="0" name=""/>
        <dsp:cNvSpPr/>
      </dsp:nvSpPr>
      <dsp:spPr>
        <a:xfrm>
          <a:off x="1872801" y="1467857"/>
          <a:ext cx="1031184" cy="95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How can I know reality?</a:t>
          </a:r>
        </a:p>
      </dsp:txBody>
      <dsp:txXfrm>
        <a:off x="1900765" y="1495821"/>
        <a:ext cx="975256" cy="898826"/>
      </dsp:txXfrm>
    </dsp:sp>
    <dsp:sp modelId="{835DD9A7-9811-4602-944C-3CA743CB357A}">
      <dsp:nvSpPr>
        <dsp:cNvPr id="0" name=""/>
        <dsp:cNvSpPr/>
      </dsp:nvSpPr>
      <dsp:spPr>
        <a:xfrm>
          <a:off x="3226231" y="662244"/>
          <a:ext cx="1288980" cy="644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" panose="020F0502020204030204" pitchFamily="34" charset="0"/>
              <a:cs typeface="Calibri" panose="020F0502020204030204" pitchFamily="34" charset="0"/>
            </a:rPr>
            <a:t>Theoretical perspective</a:t>
          </a:r>
        </a:p>
      </dsp:txBody>
      <dsp:txXfrm>
        <a:off x="3245107" y="681120"/>
        <a:ext cx="1251228" cy="606738"/>
      </dsp:txXfrm>
    </dsp:sp>
    <dsp:sp modelId="{60851268-B9BE-47B3-9654-F39EE06E0CD8}">
      <dsp:nvSpPr>
        <dsp:cNvPr id="0" name=""/>
        <dsp:cNvSpPr/>
      </dsp:nvSpPr>
      <dsp:spPr>
        <a:xfrm>
          <a:off x="3355129" y="1306734"/>
          <a:ext cx="128898" cy="6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499"/>
              </a:lnTo>
              <a:lnTo>
                <a:pt x="128898" y="638499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0862D-C4A1-4126-B6A6-5796E4FAF6E3}">
      <dsp:nvSpPr>
        <dsp:cNvPr id="0" name=""/>
        <dsp:cNvSpPr/>
      </dsp:nvSpPr>
      <dsp:spPr>
        <a:xfrm>
          <a:off x="3484027" y="1467857"/>
          <a:ext cx="1031184" cy="95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Which approach do I use to know something?</a:t>
          </a:r>
        </a:p>
      </dsp:txBody>
      <dsp:txXfrm>
        <a:off x="3511991" y="1495821"/>
        <a:ext cx="975256" cy="898826"/>
      </dsp:txXfrm>
    </dsp:sp>
    <dsp:sp modelId="{3DC3A7E6-74C0-4D96-B133-A29BF9F7DD97}">
      <dsp:nvSpPr>
        <dsp:cNvPr id="0" name=""/>
        <dsp:cNvSpPr/>
      </dsp:nvSpPr>
      <dsp:spPr>
        <a:xfrm>
          <a:off x="4837456" y="662244"/>
          <a:ext cx="1288980" cy="644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" panose="020F0502020204030204" pitchFamily="34" charset="0"/>
              <a:cs typeface="Calibri" panose="020F0502020204030204" pitchFamily="34" charset="0"/>
            </a:rPr>
            <a:t>Methodology</a:t>
          </a:r>
        </a:p>
      </dsp:txBody>
      <dsp:txXfrm>
        <a:off x="4856332" y="681120"/>
        <a:ext cx="1251228" cy="606738"/>
      </dsp:txXfrm>
    </dsp:sp>
    <dsp:sp modelId="{BCA5387B-8577-446B-B5A2-C42951BA9C49}">
      <dsp:nvSpPr>
        <dsp:cNvPr id="0" name=""/>
        <dsp:cNvSpPr/>
      </dsp:nvSpPr>
      <dsp:spPr>
        <a:xfrm>
          <a:off x="4966354" y="1306734"/>
          <a:ext cx="128898" cy="6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499"/>
              </a:lnTo>
              <a:lnTo>
                <a:pt x="128898" y="638499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1B6003-D475-4DA7-9B91-50910EA64AF6}">
      <dsp:nvSpPr>
        <dsp:cNvPr id="0" name=""/>
        <dsp:cNvSpPr/>
      </dsp:nvSpPr>
      <dsp:spPr>
        <a:xfrm>
          <a:off x="5095252" y="1467857"/>
          <a:ext cx="1031184" cy="95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How do I go about finding out?</a:t>
          </a:r>
        </a:p>
      </dsp:txBody>
      <dsp:txXfrm>
        <a:off x="5123216" y="1495821"/>
        <a:ext cx="975256" cy="898826"/>
      </dsp:txXfrm>
    </dsp:sp>
    <dsp:sp modelId="{793D1EF0-77A2-486D-9F41-3B4130B38082}">
      <dsp:nvSpPr>
        <dsp:cNvPr id="0" name=""/>
        <dsp:cNvSpPr/>
      </dsp:nvSpPr>
      <dsp:spPr>
        <a:xfrm>
          <a:off x="6448682" y="662244"/>
          <a:ext cx="1288980" cy="644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" panose="020F0502020204030204" pitchFamily="34" charset="0"/>
              <a:cs typeface="Calibri" panose="020F0502020204030204" pitchFamily="34" charset="0"/>
            </a:rPr>
            <a:t>Method</a:t>
          </a:r>
        </a:p>
      </dsp:txBody>
      <dsp:txXfrm>
        <a:off x="6467558" y="681120"/>
        <a:ext cx="1251228" cy="606738"/>
      </dsp:txXfrm>
    </dsp:sp>
    <dsp:sp modelId="{7A037362-EE5B-43B9-B919-2874EF506AA1}">
      <dsp:nvSpPr>
        <dsp:cNvPr id="0" name=""/>
        <dsp:cNvSpPr/>
      </dsp:nvSpPr>
      <dsp:spPr>
        <a:xfrm>
          <a:off x="6577580" y="1306734"/>
          <a:ext cx="128898" cy="6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499"/>
              </a:lnTo>
              <a:lnTo>
                <a:pt x="128898" y="638499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E7069-A186-44D9-B4C4-0071E8501F19}">
      <dsp:nvSpPr>
        <dsp:cNvPr id="0" name=""/>
        <dsp:cNvSpPr/>
      </dsp:nvSpPr>
      <dsp:spPr>
        <a:xfrm>
          <a:off x="6706478" y="1467857"/>
          <a:ext cx="1031184" cy="95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What techniques do I use to find out?</a:t>
          </a:r>
        </a:p>
      </dsp:txBody>
      <dsp:txXfrm>
        <a:off x="6734442" y="1495821"/>
        <a:ext cx="975256" cy="8988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C18C3-4676-4E42-9897-5A431C868194}">
      <dsp:nvSpPr>
        <dsp:cNvPr id="0" name=""/>
        <dsp:cNvSpPr/>
      </dsp:nvSpPr>
      <dsp:spPr>
        <a:xfrm>
          <a:off x="3281" y="110066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Inductive reasoning</a:t>
          </a:r>
        </a:p>
      </dsp:txBody>
      <dsp:txXfrm>
        <a:off x="27072" y="133857"/>
        <a:ext cx="3201501" cy="764688"/>
      </dsp:txXfrm>
    </dsp:sp>
    <dsp:sp modelId="{6D88D871-F09F-4955-A5EE-B9A70D75C98A}">
      <dsp:nvSpPr>
        <dsp:cNvPr id="0" name=""/>
        <dsp:cNvSpPr/>
      </dsp:nvSpPr>
      <dsp:spPr>
        <a:xfrm rot="5400000">
          <a:off x="1556749" y="993411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0D225-083D-4C5F-B203-40374252F123}">
      <dsp:nvSpPr>
        <dsp:cNvPr id="0" name=""/>
        <dsp:cNvSpPr/>
      </dsp:nvSpPr>
      <dsp:spPr>
        <a:xfrm>
          <a:off x="3281" y="1206632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Observation/Data</a:t>
          </a:r>
        </a:p>
      </dsp:txBody>
      <dsp:txXfrm>
        <a:off x="27072" y="1230423"/>
        <a:ext cx="3201501" cy="764688"/>
      </dsp:txXfrm>
    </dsp:sp>
    <dsp:sp modelId="{D002E2D5-6EA7-47F5-A889-51110E1BF39C}">
      <dsp:nvSpPr>
        <dsp:cNvPr id="0" name=""/>
        <dsp:cNvSpPr/>
      </dsp:nvSpPr>
      <dsp:spPr>
        <a:xfrm rot="5400000">
          <a:off x="1556749" y="2089976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0F3AE-19C2-4F73-9FC6-5ABF2D68060D}">
      <dsp:nvSpPr>
        <dsp:cNvPr id="0" name=""/>
        <dsp:cNvSpPr/>
      </dsp:nvSpPr>
      <dsp:spPr>
        <a:xfrm>
          <a:off x="3281" y="2303198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Pattern</a:t>
          </a:r>
        </a:p>
      </dsp:txBody>
      <dsp:txXfrm>
        <a:off x="27072" y="2326989"/>
        <a:ext cx="3201501" cy="764688"/>
      </dsp:txXfrm>
    </dsp:sp>
    <dsp:sp modelId="{B15F0B54-A194-4FD2-BE65-567C89CDE588}">
      <dsp:nvSpPr>
        <dsp:cNvPr id="0" name=""/>
        <dsp:cNvSpPr/>
      </dsp:nvSpPr>
      <dsp:spPr>
        <a:xfrm rot="5400000">
          <a:off x="1556749" y="3186542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1C52C-EC84-4A85-8A75-454C59A44079}">
      <dsp:nvSpPr>
        <dsp:cNvPr id="0" name=""/>
        <dsp:cNvSpPr/>
      </dsp:nvSpPr>
      <dsp:spPr>
        <a:xfrm>
          <a:off x="3281" y="3399763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Theory</a:t>
          </a:r>
        </a:p>
      </dsp:txBody>
      <dsp:txXfrm>
        <a:off x="27072" y="3423554"/>
        <a:ext cx="3201501" cy="764688"/>
      </dsp:txXfrm>
    </dsp:sp>
    <dsp:sp modelId="{01124DCB-7359-4DB0-A331-BA2DE77BB325}">
      <dsp:nvSpPr>
        <dsp:cNvPr id="0" name=""/>
        <dsp:cNvSpPr/>
      </dsp:nvSpPr>
      <dsp:spPr>
        <a:xfrm>
          <a:off x="3707236" y="110066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Deductive reasoning</a:t>
          </a:r>
        </a:p>
      </dsp:txBody>
      <dsp:txXfrm>
        <a:off x="3731027" y="133857"/>
        <a:ext cx="3201501" cy="764688"/>
      </dsp:txXfrm>
    </dsp:sp>
    <dsp:sp modelId="{C6EF2E77-3E2F-4215-B77F-6BF00DF3B622}">
      <dsp:nvSpPr>
        <dsp:cNvPr id="0" name=""/>
        <dsp:cNvSpPr/>
      </dsp:nvSpPr>
      <dsp:spPr>
        <a:xfrm rot="5400000">
          <a:off x="5260704" y="993411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0D1C93-4D61-48B4-8ADA-FF8871567F21}">
      <dsp:nvSpPr>
        <dsp:cNvPr id="0" name=""/>
        <dsp:cNvSpPr/>
      </dsp:nvSpPr>
      <dsp:spPr>
        <a:xfrm>
          <a:off x="3707236" y="1206632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Theory</a:t>
          </a:r>
        </a:p>
      </dsp:txBody>
      <dsp:txXfrm>
        <a:off x="3731027" y="1230423"/>
        <a:ext cx="3201501" cy="764688"/>
      </dsp:txXfrm>
    </dsp:sp>
    <dsp:sp modelId="{41652716-52EC-47B2-84C7-B8996E27D2D6}">
      <dsp:nvSpPr>
        <dsp:cNvPr id="0" name=""/>
        <dsp:cNvSpPr/>
      </dsp:nvSpPr>
      <dsp:spPr>
        <a:xfrm rot="5400000">
          <a:off x="5260704" y="2089976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5FD38-5FF5-4232-AAFF-1F06ADFF8899}">
      <dsp:nvSpPr>
        <dsp:cNvPr id="0" name=""/>
        <dsp:cNvSpPr/>
      </dsp:nvSpPr>
      <dsp:spPr>
        <a:xfrm>
          <a:off x="3707236" y="2303198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Hypothesis</a:t>
          </a:r>
        </a:p>
      </dsp:txBody>
      <dsp:txXfrm>
        <a:off x="3731027" y="2326989"/>
        <a:ext cx="3201501" cy="764688"/>
      </dsp:txXfrm>
    </dsp:sp>
    <dsp:sp modelId="{883C2902-1A2A-4AD6-9660-CF32843A5130}">
      <dsp:nvSpPr>
        <dsp:cNvPr id="0" name=""/>
        <dsp:cNvSpPr/>
      </dsp:nvSpPr>
      <dsp:spPr>
        <a:xfrm rot="5400000">
          <a:off x="5260704" y="3186542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2D9574-2687-4360-A803-E844D53DDDEA}">
      <dsp:nvSpPr>
        <dsp:cNvPr id="0" name=""/>
        <dsp:cNvSpPr/>
      </dsp:nvSpPr>
      <dsp:spPr>
        <a:xfrm>
          <a:off x="3707236" y="3399763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Observation/Data</a:t>
          </a:r>
        </a:p>
      </dsp:txBody>
      <dsp:txXfrm>
        <a:off x="3731027" y="3423554"/>
        <a:ext cx="3201501" cy="764688"/>
      </dsp:txXfrm>
    </dsp:sp>
    <dsp:sp modelId="{8E7D9A90-24C5-4B22-B661-61CC988044A9}">
      <dsp:nvSpPr>
        <dsp:cNvPr id="0" name=""/>
        <dsp:cNvSpPr/>
      </dsp:nvSpPr>
      <dsp:spPr>
        <a:xfrm rot="5400000">
          <a:off x="5260704" y="4283108"/>
          <a:ext cx="142147" cy="14214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BC15D-6F1A-4E91-82DE-CA3D00632DCE}">
      <dsp:nvSpPr>
        <dsp:cNvPr id="0" name=""/>
        <dsp:cNvSpPr/>
      </dsp:nvSpPr>
      <dsp:spPr>
        <a:xfrm>
          <a:off x="3707236" y="4496329"/>
          <a:ext cx="3249083" cy="8122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Falsification Test</a:t>
          </a:r>
        </a:p>
      </dsp:txBody>
      <dsp:txXfrm>
        <a:off x="3731027" y="4520120"/>
        <a:ext cx="3201501" cy="764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Research paradigms, theory development, theory testing, and falsification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95410-451C-6097-C7C8-CC6245EC9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A660-9344-06D7-9488-AAB54C3F0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Ontology, epistemology, methodology, and axiology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413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8F2B7-C0AF-A43E-67D8-A4E6BB89F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2DE36-617E-196C-C2F7-4AF6A21D1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23B1BB20-154E-B9E1-9841-C11EA61421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66014"/>
              </p:ext>
            </p:extLst>
          </p:nvPr>
        </p:nvGraphicFramePr>
        <p:xfrm>
          <a:off x="4385702" y="1034432"/>
          <a:ext cx="6568048" cy="477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456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85BDA-1FDC-92E4-FF72-32D3EFB3C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9D8B9-458B-7BFF-8D63-C9509ABD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B92E7CC7-FBAF-1017-F02C-FEF60A9D8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484491"/>
              </p:ext>
            </p:extLst>
          </p:nvPr>
        </p:nvGraphicFramePr>
        <p:xfrm>
          <a:off x="3452252" y="1034432"/>
          <a:ext cx="4815448" cy="477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10C353AE-411F-2167-FA1A-591EBCF432BF}"/>
              </a:ext>
            </a:extLst>
          </p:cNvPr>
          <p:cNvSpPr/>
          <p:nvPr/>
        </p:nvSpPr>
        <p:spPr>
          <a:xfrm>
            <a:off x="8124824" y="1043577"/>
            <a:ext cx="3438526" cy="4672478"/>
          </a:xfrm>
          <a:prstGeom prst="roundRect">
            <a:avLst>
              <a:gd name="adj" fmla="val 413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What is the nature of reality?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What is the nature of the situation being studied?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Is reality “out there” or is it a construction of one’s mind?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Is there an objective reality?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600" dirty="0">
              <a:solidFill>
                <a:sysClr val="windowText" lastClr="00000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You may believe that there is a single reality or truth.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An alternative position is that there is no single reality, that reality is created by individuals in groups.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ysClr val="windowText" lastClr="000000"/>
                </a:solidFill>
              </a:rPr>
              <a:t>You may otherwise think that reality is constantly renegotiated in light of usefulness in new unpredictable situations.</a:t>
            </a:r>
          </a:p>
        </p:txBody>
      </p:sp>
    </p:spTree>
    <p:extLst>
      <p:ext uri="{BB962C8B-B14F-4D97-AF65-F5344CB8AC3E}">
        <p14:creationId xmlns:p14="http://schemas.microsoft.com/office/powerpoint/2010/main" val="4257785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478BF-A496-77E6-7767-5C3D1074A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D6848-62CC-F0D4-39CE-5665C4FF9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21CDA388-9A7D-6C98-96EE-B675745071B2}"/>
              </a:ext>
            </a:extLst>
          </p:cNvPr>
          <p:cNvSpPr/>
          <p:nvPr/>
        </p:nvSpPr>
        <p:spPr>
          <a:xfrm>
            <a:off x="8124824" y="1043577"/>
            <a:ext cx="3438526" cy="4672478"/>
          </a:xfrm>
          <a:prstGeom prst="roundRect">
            <a:avLst>
              <a:gd name="adj" fmla="val 413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What is the nature of knowledge?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Is knowledge something that can be acquired or must it be experienced?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How do we know what we know?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What is truth?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What criteria must be met in order for something to be judged as knowledge?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What are appropriate sources of knowledge?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Intuitive knowledge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Authoritative knowledge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Logical knowledge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Empirical knowledge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ysClr val="windowText" lastClr="00000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If you put emphasis on logical argument, then this is called a rationalist epistemology.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If you believe knowledge is best derived from demonstrable, objective facts, then you hold an empirical epistemology.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ysClr val="windowText" lastClr="000000"/>
                </a:solidFill>
              </a:rPr>
              <a:t>If you think knowledge is personal and needs to be interpreted individually or socially, this is a constructivist epistemology.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C586BACF-2F7C-E1B1-1CFE-D5E5BBEF7D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4262695"/>
              </p:ext>
            </p:extLst>
          </p:nvPr>
        </p:nvGraphicFramePr>
        <p:xfrm>
          <a:off x="3452252" y="1034432"/>
          <a:ext cx="4815448" cy="477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7633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87501-23D3-2A7E-4DFF-4BB12A7CF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7E96-1E99-374F-8C16-EC001AE29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3BB3D023-450E-421D-3059-B2179685B348}"/>
              </a:ext>
            </a:extLst>
          </p:cNvPr>
          <p:cNvSpPr/>
          <p:nvPr/>
        </p:nvSpPr>
        <p:spPr>
          <a:xfrm>
            <a:off x="8124824" y="1043577"/>
            <a:ext cx="3438526" cy="4672478"/>
          </a:xfrm>
          <a:prstGeom prst="roundRect">
            <a:avLst>
              <a:gd name="adj" fmla="val 413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How can I go about obtaining knowledge?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Methodology includes research design, methods, approaches and procedures.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Inclusive of methodological assumptions and limitations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ysClr val="windowText" lastClr="00000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A quantitative research project may </a:t>
            </a:r>
            <a:r>
              <a:rPr lang="en-US" sz="1400" dirty="0" err="1">
                <a:solidFill>
                  <a:sysClr val="windowText" lastClr="000000"/>
                </a:solidFill>
              </a:rPr>
              <a:t>utilise</a:t>
            </a:r>
            <a:r>
              <a:rPr lang="en-US" sz="1400" dirty="0">
                <a:solidFill>
                  <a:sysClr val="windowText" lastClr="000000"/>
                </a:solidFill>
              </a:rPr>
              <a:t> an experimental or survey methodology for example.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A qualitative research project may adopt a grounded theory, phenomenographic, or ethnographic methodology for example.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A mixed methods research project may involve the use of a convergent mixed methods or explanatory sequential methodology for example.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43C12C69-101F-930B-BBC5-D6215F88D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241227"/>
              </p:ext>
            </p:extLst>
          </p:nvPr>
        </p:nvGraphicFramePr>
        <p:xfrm>
          <a:off x="3461777" y="1034432"/>
          <a:ext cx="4815448" cy="477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3164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4BC54-5AEB-B5E4-CFD2-3EE985C18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94A6E-6A3B-E3BD-B942-57716A535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80BE19C4-C119-2CAD-DECA-CC078A15A52D}"/>
              </a:ext>
            </a:extLst>
          </p:cNvPr>
          <p:cNvSpPr/>
          <p:nvPr/>
        </p:nvSpPr>
        <p:spPr>
          <a:xfrm>
            <a:off x="8124824" y="1043577"/>
            <a:ext cx="3438526" cy="4672478"/>
          </a:xfrm>
          <a:prstGeom prst="roundRect">
            <a:avLst>
              <a:gd name="adj" fmla="val 413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Axiology concerns a researchers moral or ethical position.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What is the nature of ethics of ethical </a:t>
            </a:r>
            <a:r>
              <a:rPr lang="en-US" sz="1400" dirty="0" err="1">
                <a:solidFill>
                  <a:sysClr val="windowText" lastClr="000000"/>
                </a:solidFill>
              </a:rPr>
              <a:t>behaviour</a:t>
            </a:r>
            <a:r>
              <a:rPr lang="en-US" sz="1400" dirty="0">
                <a:solidFill>
                  <a:sysClr val="windowText" lastClr="000000"/>
                </a:solidFill>
              </a:rPr>
              <a:t>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What values will you live by or be guided by as you conduct your research?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What needs to be done to protect the rights of participants?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What moral issues needs to be considered?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What cultural issues need to be considered?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How can I conduct research in a socially just, respectful and peaceful manner?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ysClr val="windowText" lastClr="000000"/>
                </a:solidFill>
              </a:rPr>
              <a:t>How constitutes hard (physical, psychological, legal, social, economic etc.) and how can I avoid or </a:t>
            </a:r>
            <a:r>
              <a:rPr lang="en-US" sz="1400" dirty="0" err="1">
                <a:solidFill>
                  <a:sysClr val="windowText" lastClr="000000"/>
                </a:solidFill>
              </a:rPr>
              <a:t>minimise</a:t>
            </a:r>
            <a:r>
              <a:rPr lang="en-US" sz="1400" dirty="0">
                <a:solidFill>
                  <a:sysClr val="windowText" lastClr="000000"/>
                </a:solidFill>
              </a:rPr>
              <a:t> it?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CF636C9-64F0-815E-8641-5058D5A437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402654"/>
              </p:ext>
            </p:extLst>
          </p:nvPr>
        </p:nvGraphicFramePr>
        <p:xfrm>
          <a:off x="3461777" y="1034432"/>
          <a:ext cx="4815448" cy="477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1229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E9DDE-4402-E723-6379-3FB46EB88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3EBF-84A3-59CA-4615-F2F7A9E8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7448185-0ACC-B317-D0D6-66F0ED1CF80C}"/>
              </a:ext>
            </a:extLst>
          </p:cNvPr>
          <p:cNvGrpSpPr/>
          <p:nvPr/>
        </p:nvGrpSpPr>
        <p:grpSpPr>
          <a:xfrm>
            <a:off x="3629025" y="1651363"/>
            <a:ext cx="8034906" cy="3387362"/>
            <a:chOff x="1325461" y="2382473"/>
            <a:chExt cx="9135611" cy="3546130"/>
          </a:xfrm>
          <a:solidFill>
            <a:schemeClr val="bg1"/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068CFDA8-065E-1A32-FBE6-0A98BF3ABD2B}"/>
                </a:ext>
              </a:extLst>
            </p:cNvPr>
            <p:cNvSpPr/>
            <p:nvPr/>
          </p:nvSpPr>
          <p:spPr>
            <a:xfrm>
              <a:off x="1325461" y="2382473"/>
              <a:ext cx="9135611" cy="3344794"/>
            </a:xfrm>
            <a:prstGeom prst="roundRect">
              <a:avLst>
                <a:gd name="adj" fmla="val 3123"/>
              </a:avLst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aphicFrame>
          <p:nvGraphicFramePr>
            <p:cNvPr id="10" name="Diagram 9">
              <a:extLst>
                <a:ext uri="{FF2B5EF4-FFF2-40B4-BE49-F238E27FC236}">
                  <a16:creationId xmlns:a16="http://schemas.microsoft.com/office/drawing/2014/main" id="{0F97F64E-B6C5-43AC-3843-60C1FC95B3B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12311468"/>
                </p:ext>
              </p:extLst>
            </p:nvPr>
          </p:nvGraphicFramePr>
          <p:xfrm>
            <a:off x="1492236" y="2699158"/>
            <a:ext cx="8801946" cy="32294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F637AB5-AA60-04F9-1995-0B284DD86921}"/>
                </a:ext>
              </a:extLst>
            </p:cNvPr>
            <p:cNvSpPr txBox="1"/>
            <p:nvPr/>
          </p:nvSpPr>
          <p:spPr>
            <a:xfrm>
              <a:off x="1492236" y="2491530"/>
              <a:ext cx="861649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/>
                <a:t>Axiology: What values will I be guided by?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942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022B-2941-94D5-B8C7-3742B8F4F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1B2E2-F783-11DC-5229-116BD930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CBD88E-F00A-DFA2-2594-FA9F58F48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712006"/>
              </p:ext>
            </p:extLst>
          </p:nvPr>
        </p:nvGraphicFramePr>
        <p:xfrm>
          <a:off x="3533775" y="919595"/>
          <a:ext cx="8220076" cy="5018809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209675">
                  <a:extLst>
                    <a:ext uri="{9D8B030D-6E8A-4147-A177-3AD203B41FA5}">
                      <a16:colId xmlns:a16="http://schemas.microsoft.com/office/drawing/2014/main" val="2118760420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1466301189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874380850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3246862394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435316551"/>
                    </a:ext>
                  </a:extLst>
                </a:gridCol>
                <a:gridCol w="1352551">
                  <a:extLst>
                    <a:ext uri="{9D8B030D-6E8A-4147-A177-3AD203B41FA5}">
                      <a16:colId xmlns:a16="http://schemas.microsoft.com/office/drawing/2014/main" val="1159048051"/>
                    </a:ext>
                  </a:extLst>
                </a:gridCol>
              </a:tblGrid>
              <a:tr h="61859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Paradigm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Ontology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Epistemology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Theoretical perspective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52769"/>
                  </a:ext>
                </a:extLst>
              </a:tr>
              <a:tr h="1009282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There is a single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reality of truth.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Reality and knowledge can be measured objectively.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Positivism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Postpositivism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Experimental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Psychometrics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Surveys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Observations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Statistical analyses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541823"/>
                  </a:ext>
                </a:extLst>
              </a:tr>
              <a:tr h="803738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Constructivism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There is no single reality or truth. Reality is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created by individuals in groups.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Reality and knowledge  needs to be interpreted.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Interpretism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Critical theory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Feminist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theory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Ethnography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Grounded theory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Phenomenology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Interviews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Observations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Thematic analysis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544730"/>
                  </a:ext>
                </a:extLst>
              </a:tr>
              <a:tr h="1013495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Transformativism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Realities are socially constructed and under constant internal influence.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Reality and knowledge are socially constructed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 influenced by power relations.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Marxism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Queer theory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Feminist theory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Critical discourse analysis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Critical ethnography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Ideological review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ended interviews and questionnaires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Focus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groups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019540"/>
                  </a:ext>
                </a:extLst>
              </a:tr>
              <a:tr h="1178963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Pragmatism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Reality is constantly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renegotiated in light of usefulness in new unpredictable situations.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best method is one that solves problems. Finding out is the means, change is the underlying aim.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Deweyan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pragmatism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Research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through design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Mixed methods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Design-based research</a:t>
                      </a: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Action research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Combinations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positivist and constructivist methods</a:t>
                      </a:r>
                      <a:endParaRPr lang="en-GB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725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199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AC167D-F93B-D636-4C14-9CE2CC6CB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70B71A9-90A5-5CC9-A27C-DD419F187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83B882-F7D8-2707-0C58-6AA578E4D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8DBEBAE-5807-1CA9-9D01-C8C83DFC4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5E4ACC-9DC5-E41E-985A-12D60FA97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938EB0-EA75-DE90-ED52-1F099E7F0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What paradigm best describes your work?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D025CE19-FA81-059B-B8FE-F0F252D02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B946853-1AD8-6C46-EBCB-3DC63E751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469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FCE39-E8DC-36FB-8152-B4BF401AE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5721-5C4A-6013-1E32-26EB7064A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knowledge, falsification, and standards of evidence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and approaches to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577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711AF-7DE7-9CAF-126A-6AD1F0F40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E296-1004-DB66-08F5-43D82DB92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Inductive and deductive research</a:t>
            </a:r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EA6B2A2-45C2-BF9C-5733-B4FBD58A7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8126304"/>
              </p:ext>
            </p:extLst>
          </p:nvPr>
        </p:nvGraphicFramePr>
        <p:xfrm>
          <a:off x="4184650" y="719666"/>
          <a:ext cx="695960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3243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73206-D189-29F3-A977-1515C5C9B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9599-906D-1C6D-C65E-1126EFC7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Standards of evidence</a:t>
            </a:r>
            <a:endParaRPr lang="en-GB" dirty="0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29154538-B600-EB5E-4142-B58388DAB564}"/>
              </a:ext>
            </a:extLst>
          </p:cNvPr>
          <p:cNvSpPr/>
          <p:nvPr/>
        </p:nvSpPr>
        <p:spPr>
          <a:xfrm>
            <a:off x="4648200" y="923811"/>
            <a:ext cx="5943600" cy="2000363"/>
          </a:xfrm>
          <a:prstGeom prst="wedgeRoundRectCallout">
            <a:avLst>
              <a:gd name="adj1" fmla="val -47436"/>
              <a:gd name="adj2" fmla="val 73928"/>
              <a:gd name="adj3" fmla="val 16667"/>
            </a:avLst>
          </a:prstGeom>
          <a:solidFill>
            <a:schemeClr val="bg1">
              <a:lumMod val="8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What does it mean to “know” something?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F7636ED0-94B4-85BC-8B10-6FF5E92D3440}"/>
              </a:ext>
            </a:extLst>
          </p:cNvPr>
          <p:cNvSpPr/>
          <p:nvPr/>
        </p:nvSpPr>
        <p:spPr>
          <a:xfrm>
            <a:off x="4648200" y="3533777"/>
            <a:ext cx="5943600" cy="2000363"/>
          </a:xfrm>
          <a:prstGeom prst="wedgeRoundRectCallout">
            <a:avLst>
              <a:gd name="adj1" fmla="val 48718"/>
              <a:gd name="adj2" fmla="val 77261"/>
              <a:gd name="adj3" fmla="val 16667"/>
            </a:avLst>
          </a:prstGeom>
          <a:solidFill>
            <a:schemeClr val="bg1">
              <a:lumMod val="8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Knowledge as “justified true belief” (for example)</a:t>
            </a:r>
          </a:p>
        </p:txBody>
      </p:sp>
    </p:spTree>
    <p:extLst>
      <p:ext uri="{BB962C8B-B14F-4D97-AF65-F5344CB8AC3E}">
        <p14:creationId xmlns:p14="http://schemas.microsoft.com/office/powerpoint/2010/main" val="906389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A830D1-8BAE-B738-72DF-86118CAD1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E06104B-4567-78FD-1403-38D71EAD0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C0F761-B9CB-C051-9DEA-4679DB03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CEA2BCF-AD4C-4369-BBB7-D96A5E056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53DD4D-29CD-5321-57E2-2921EE8FC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CBC6A5-BCF7-FB4E-2BC8-206B5B469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What standards of evidence exist in your field of research?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7F8BB5E1-9764-3FF4-FAA6-F6331D59CD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0A3DF87-E760-7EA0-B658-132574DC8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22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Broadly, what does research look like in your field? 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4BED83F0-DF10-9148-34DD-33EEA82D8C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80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DC546-6B22-1B05-A692-F161C7E40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57117-05D5-08B6-C18C-787F775A4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Types of research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63EB822-E849-5E6B-30F9-C3BF515B12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127658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4084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F470F-2E14-82DA-B02E-B9F31439D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5215-30E0-51B2-6371-E7F809A2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Approaches to research</a:t>
            </a:r>
            <a:endParaRPr lang="en-GB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769F60D-0E9A-7635-F2AF-09132CFADC27}"/>
              </a:ext>
            </a:extLst>
          </p:cNvPr>
          <p:cNvCxnSpPr/>
          <p:nvPr/>
        </p:nvCxnSpPr>
        <p:spPr>
          <a:xfrm flipH="1" flipV="1">
            <a:off x="7629523" y="3733659"/>
            <a:ext cx="1" cy="720116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1BDF642-BE22-4DF5-73E5-7386CEAB8C12}"/>
              </a:ext>
            </a:extLst>
          </p:cNvPr>
          <p:cNvCxnSpPr/>
          <p:nvPr/>
        </p:nvCxnSpPr>
        <p:spPr>
          <a:xfrm flipV="1">
            <a:off x="11479701" y="2681035"/>
            <a:ext cx="0" cy="720117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643943-D4A2-6D18-E2E3-B3DD4426BBDB}"/>
              </a:ext>
            </a:extLst>
          </p:cNvPr>
          <p:cNvCxnSpPr>
            <a:stCxn id="23" idx="0"/>
          </p:cNvCxnSpPr>
          <p:nvPr/>
        </p:nvCxnSpPr>
        <p:spPr>
          <a:xfrm flipH="1" flipV="1">
            <a:off x="3779346" y="2681035"/>
            <a:ext cx="1" cy="720116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3B19959E-6A01-55B1-B87E-784F7A2D0B37}"/>
              </a:ext>
            </a:extLst>
          </p:cNvPr>
          <p:cNvSpPr/>
          <p:nvPr/>
        </p:nvSpPr>
        <p:spPr>
          <a:xfrm>
            <a:off x="3613092" y="3401151"/>
            <a:ext cx="332509" cy="332509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0070C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189906407">
                  <a:custGeom>
                    <a:avLst/>
                    <a:gdLst>
                      <a:gd name="connsiteX0" fmla="*/ 0 w 332509"/>
                      <a:gd name="connsiteY0" fmla="*/ 166255 h 332509"/>
                      <a:gd name="connsiteX1" fmla="*/ 166255 w 332509"/>
                      <a:gd name="connsiteY1" fmla="*/ 0 h 332509"/>
                      <a:gd name="connsiteX2" fmla="*/ 332510 w 332509"/>
                      <a:gd name="connsiteY2" fmla="*/ 166255 h 332509"/>
                      <a:gd name="connsiteX3" fmla="*/ 166255 w 332509"/>
                      <a:gd name="connsiteY3" fmla="*/ 332510 h 332509"/>
                      <a:gd name="connsiteX4" fmla="*/ 0 w 332509"/>
                      <a:gd name="connsiteY4" fmla="*/ 166255 h 332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32509" h="332509" fill="none" extrusionOk="0">
                        <a:moveTo>
                          <a:pt x="0" y="166255"/>
                        </a:moveTo>
                        <a:cubicBezTo>
                          <a:pt x="13053" y="79052"/>
                          <a:pt x="86167" y="13764"/>
                          <a:pt x="166255" y="0"/>
                        </a:cubicBezTo>
                        <a:cubicBezTo>
                          <a:pt x="261093" y="3250"/>
                          <a:pt x="322084" y="86184"/>
                          <a:pt x="332510" y="166255"/>
                        </a:cubicBezTo>
                        <a:cubicBezTo>
                          <a:pt x="336015" y="259893"/>
                          <a:pt x="259788" y="334439"/>
                          <a:pt x="166255" y="332510"/>
                        </a:cubicBezTo>
                        <a:cubicBezTo>
                          <a:pt x="87245" y="324610"/>
                          <a:pt x="18713" y="253825"/>
                          <a:pt x="0" y="166255"/>
                        </a:cubicBezTo>
                        <a:close/>
                      </a:path>
                      <a:path w="332509" h="332509" stroke="0" extrusionOk="0">
                        <a:moveTo>
                          <a:pt x="0" y="166255"/>
                        </a:moveTo>
                        <a:cubicBezTo>
                          <a:pt x="-4427" y="90192"/>
                          <a:pt x="76400" y="-8403"/>
                          <a:pt x="166255" y="0"/>
                        </a:cubicBezTo>
                        <a:cubicBezTo>
                          <a:pt x="262361" y="-8404"/>
                          <a:pt x="342038" y="65155"/>
                          <a:pt x="332510" y="166255"/>
                        </a:cubicBezTo>
                        <a:cubicBezTo>
                          <a:pt x="335151" y="264252"/>
                          <a:pt x="251569" y="338312"/>
                          <a:pt x="166255" y="332510"/>
                        </a:cubicBezTo>
                        <a:cubicBezTo>
                          <a:pt x="78688" y="328450"/>
                          <a:pt x="20881" y="258984"/>
                          <a:pt x="0" y="16625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99CD60-00B8-4ECC-0FFD-0D6938ED02F8}"/>
              </a:ext>
            </a:extLst>
          </p:cNvPr>
          <p:cNvSpPr/>
          <p:nvPr/>
        </p:nvSpPr>
        <p:spPr>
          <a:xfrm>
            <a:off x="11313448" y="3401151"/>
            <a:ext cx="332509" cy="332509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00B05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693946544">
                  <a:custGeom>
                    <a:avLst/>
                    <a:gdLst>
                      <a:gd name="connsiteX0" fmla="*/ 0 w 332509"/>
                      <a:gd name="connsiteY0" fmla="*/ 166255 h 332509"/>
                      <a:gd name="connsiteX1" fmla="*/ 166255 w 332509"/>
                      <a:gd name="connsiteY1" fmla="*/ 0 h 332509"/>
                      <a:gd name="connsiteX2" fmla="*/ 332510 w 332509"/>
                      <a:gd name="connsiteY2" fmla="*/ 166255 h 332509"/>
                      <a:gd name="connsiteX3" fmla="*/ 166255 w 332509"/>
                      <a:gd name="connsiteY3" fmla="*/ 332510 h 332509"/>
                      <a:gd name="connsiteX4" fmla="*/ 0 w 332509"/>
                      <a:gd name="connsiteY4" fmla="*/ 166255 h 332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32509" h="332509" fill="none" extrusionOk="0">
                        <a:moveTo>
                          <a:pt x="0" y="166255"/>
                        </a:moveTo>
                        <a:cubicBezTo>
                          <a:pt x="5268" y="61925"/>
                          <a:pt x="66110" y="-18195"/>
                          <a:pt x="166255" y="0"/>
                        </a:cubicBezTo>
                        <a:cubicBezTo>
                          <a:pt x="237299" y="9495"/>
                          <a:pt x="346099" y="77347"/>
                          <a:pt x="332510" y="166255"/>
                        </a:cubicBezTo>
                        <a:cubicBezTo>
                          <a:pt x="338286" y="238596"/>
                          <a:pt x="258760" y="340949"/>
                          <a:pt x="166255" y="332510"/>
                        </a:cubicBezTo>
                        <a:cubicBezTo>
                          <a:pt x="80438" y="320890"/>
                          <a:pt x="1106" y="238613"/>
                          <a:pt x="0" y="166255"/>
                        </a:cubicBezTo>
                        <a:close/>
                      </a:path>
                      <a:path w="332509" h="332509" stroke="0" extrusionOk="0">
                        <a:moveTo>
                          <a:pt x="0" y="166255"/>
                        </a:moveTo>
                        <a:cubicBezTo>
                          <a:pt x="30" y="92697"/>
                          <a:pt x="64049" y="1094"/>
                          <a:pt x="166255" y="0"/>
                        </a:cubicBezTo>
                        <a:cubicBezTo>
                          <a:pt x="274502" y="-8530"/>
                          <a:pt x="323915" y="87884"/>
                          <a:pt x="332510" y="166255"/>
                        </a:cubicBezTo>
                        <a:cubicBezTo>
                          <a:pt x="335858" y="257575"/>
                          <a:pt x="260110" y="330470"/>
                          <a:pt x="166255" y="332510"/>
                        </a:cubicBezTo>
                        <a:cubicBezTo>
                          <a:pt x="93852" y="334342"/>
                          <a:pt x="-12623" y="259590"/>
                          <a:pt x="0" y="16625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EEFEBC-676D-4164-57BB-98FD82814EDD}"/>
              </a:ext>
            </a:extLst>
          </p:cNvPr>
          <p:cNvCxnSpPr>
            <a:stCxn id="23" idx="6"/>
            <a:endCxn id="24" idx="2"/>
          </p:cNvCxnSpPr>
          <p:nvPr/>
        </p:nvCxnSpPr>
        <p:spPr>
          <a:xfrm>
            <a:off x="3945601" y="3567406"/>
            <a:ext cx="7367847" cy="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8AACBD93-FB9D-DF1C-661F-D0F60C8F489C}"/>
              </a:ext>
            </a:extLst>
          </p:cNvPr>
          <p:cNvSpPr/>
          <p:nvPr/>
        </p:nvSpPr>
        <p:spPr>
          <a:xfrm>
            <a:off x="7463269" y="3401150"/>
            <a:ext cx="332509" cy="332509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605399181">
                  <a:custGeom>
                    <a:avLst/>
                    <a:gdLst>
                      <a:gd name="connsiteX0" fmla="*/ 0 w 332509"/>
                      <a:gd name="connsiteY0" fmla="*/ 166255 h 332509"/>
                      <a:gd name="connsiteX1" fmla="*/ 166255 w 332509"/>
                      <a:gd name="connsiteY1" fmla="*/ 0 h 332509"/>
                      <a:gd name="connsiteX2" fmla="*/ 332510 w 332509"/>
                      <a:gd name="connsiteY2" fmla="*/ 166255 h 332509"/>
                      <a:gd name="connsiteX3" fmla="*/ 166255 w 332509"/>
                      <a:gd name="connsiteY3" fmla="*/ 332510 h 332509"/>
                      <a:gd name="connsiteX4" fmla="*/ 0 w 332509"/>
                      <a:gd name="connsiteY4" fmla="*/ 166255 h 3325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32509" h="332509" fill="none" extrusionOk="0">
                        <a:moveTo>
                          <a:pt x="0" y="166255"/>
                        </a:moveTo>
                        <a:cubicBezTo>
                          <a:pt x="-19704" y="73146"/>
                          <a:pt x="73194" y="4116"/>
                          <a:pt x="166255" y="0"/>
                        </a:cubicBezTo>
                        <a:cubicBezTo>
                          <a:pt x="250927" y="-5058"/>
                          <a:pt x="311249" y="76998"/>
                          <a:pt x="332510" y="166255"/>
                        </a:cubicBezTo>
                        <a:cubicBezTo>
                          <a:pt x="336049" y="275838"/>
                          <a:pt x="265152" y="329152"/>
                          <a:pt x="166255" y="332510"/>
                        </a:cubicBezTo>
                        <a:cubicBezTo>
                          <a:pt x="72213" y="341103"/>
                          <a:pt x="11973" y="258546"/>
                          <a:pt x="0" y="166255"/>
                        </a:cubicBezTo>
                        <a:close/>
                      </a:path>
                      <a:path w="332509" h="332509" stroke="0" extrusionOk="0">
                        <a:moveTo>
                          <a:pt x="0" y="166255"/>
                        </a:moveTo>
                        <a:cubicBezTo>
                          <a:pt x="3607" y="76870"/>
                          <a:pt x="71650" y="12778"/>
                          <a:pt x="166255" y="0"/>
                        </a:cubicBezTo>
                        <a:cubicBezTo>
                          <a:pt x="267063" y="-20750"/>
                          <a:pt x="347249" y="67169"/>
                          <a:pt x="332510" y="166255"/>
                        </a:cubicBezTo>
                        <a:cubicBezTo>
                          <a:pt x="318340" y="260071"/>
                          <a:pt x="249876" y="329560"/>
                          <a:pt x="166255" y="332510"/>
                        </a:cubicBezTo>
                        <a:cubicBezTo>
                          <a:pt x="79264" y="317007"/>
                          <a:pt x="493" y="275312"/>
                          <a:pt x="0" y="16625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38113B3-9DA0-334B-7820-202AACC65003}"/>
              </a:ext>
            </a:extLst>
          </p:cNvPr>
          <p:cNvSpPr txBox="1"/>
          <p:nvPr/>
        </p:nvSpPr>
        <p:spPr>
          <a:xfrm>
            <a:off x="3945601" y="2357870"/>
            <a:ext cx="150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  <a:latin typeface="Trebuchet MS" panose="020B0603020202020204"/>
              </a:rPr>
              <a:t>Quantitative research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7A5E74-A51C-51BD-22B0-3AC3D92B5229}"/>
              </a:ext>
            </a:extLst>
          </p:cNvPr>
          <p:cNvSpPr txBox="1"/>
          <p:nvPr/>
        </p:nvSpPr>
        <p:spPr>
          <a:xfrm>
            <a:off x="9833012" y="2348527"/>
            <a:ext cx="1480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  <a:latin typeface="Trebuchet MS" panose="020B0603020202020204"/>
              </a:rPr>
              <a:t>Qualitative research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134D6B8-6052-0FD1-C6B0-81B89429DC72}"/>
              </a:ext>
            </a:extLst>
          </p:cNvPr>
          <p:cNvCxnSpPr>
            <a:endCxn id="27" idx="1"/>
          </p:cNvCxnSpPr>
          <p:nvPr/>
        </p:nvCxnSpPr>
        <p:spPr>
          <a:xfrm>
            <a:off x="3779346" y="2681035"/>
            <a:ext cx="166255" cy="1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CE60B9-F9D2-FED6-7543-920BDB46FF76}"/>
              </a:ext>
            </a:extLst>
          </p:cNvPr>
          <p:cNvCxnSpPr/>
          <p:nvPr/>
        </p:nvCxnSpPr>
        <p:spPr>
          <a:xfrm>
            <a:off x="11313447" y="2681035"/>
            <a:ext cx="166252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5D5EBEC-9C44-0C3F-C57A-011B04C576B8}"/>
              </a:ext>
            </a:extLst>
          </p:cNvPr>
          <p:cNvSpPr txBox="1"/>
          <p:nvPr/>
        </p:nvSpPr>
        <p:spPr>
          <a:xfrm>
            <a:off x="6519774" y="4453775"/>
            <a:ext cx="2219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  <a:latin typeface="Trebuchet MS" panose="020B0603020202020204"/>
              </a:rPr>
              <a:t>Mixed methods research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A91E690-5310-90D6-3535-05A472454101}"/>
              </a:ext>
            </a:extLst>
          </p:cNvPr>
          <p:cNvCxnSpPr/>
          <p:nvPr/>
        </p:nvCxnSpPr>
        <p:spPr>
          <a:xfrm>
            <a:off x="7795778" y="3733659"/>
            <a:ext cx="1640176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3911961-963D-2D3A-70D3-BA7F28ECCCD8}"/>
              </a:ext>
            </a:extLst>
          </p:cNvPr>
          <p:cNvCxnSpPr>
            <a:cxnSpLocks/>
          </p:cNvCxnSpPr>
          <p:nvPr/>
        </p:nvCxnSpPr>
        <p:spPr>
          <a:xfrm flipH="1">
            <a:off x="5812174" y="3733659"/>
            <a:ext cx="1640176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85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CD024-0BFF-F12D-998E-F11962D0A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723C7-7E25-21AC-9A84-996E321E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Post-positivism, interpretivism, and pragmatism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9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41F-F30B-B708-9DBE-7838867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paradigms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BCAB7-B53C-08B1-4FDF-C263C3E19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concept of a research paradigm is one that many researchers struggle with.</a:t>
            </a:r>
          </a:p>
          <a:p>
            <a:endParaRPr lang="en-US" dirty="0"/>
          </a:p>
          <a:p>
            <a:r>
              <a:rPr lang="en-US" dirty="0"/>
              <a:t>It was originally used to mean a philosophical way of thinking (Kuhn, 1962).</a:t>
            </a:r>
          </a:p>
          <a:p>
            <a:r>
              <a:rPr lang="en-US" dirty="0"/>
              <a:t>The term paradigm is used to describe a researchers “worldview” (</a:t>
            </a:r>
            <a:r>
              <a:rPr lang="en-US" dirty="0" err="1"/>
              <a:t>Kackenzie</a:t>
            </a:r>
            <a:r>
              <a:rPr lang="en-US" dirty="0"/>
              <a:t> &amp; Knipe, 2006).</a:t>
            </a:r>
          </a:p>
          <a:p>
            <a:r>
              <a:rPr lang="en-US" dirty="0"/>
              <a:t>It is the lens through which a researcher looks at the world (</a:t>
            </a:r>
            <a:r>
              <a:rPr lang="en-US" dirty="0" err="1"/>
              <a:t>Kivunja</a:t>
            </a:r>
            <a:r>
              <a:rPr lang="en-US" dirty="0"/>
              <a:t> and </a:t>
            </a:r>
            <a:r>
              <a:rPr lang="en-US" dirty="0" err="1"/>
              <a:t>Kuyini</a:t>
            </a:r>
            <a:r>
              <a:rPr lang="en-US" dirty="0"/>
              <a:t>, 2017)</a:t>
            </a:r>
          </a:p>
        </p:txBody>
      </p:sp>
    </p:spTree>
    <p:extLst>
      <p:ext uri="{BB962C8B-B14F-4D97-AF65-F5344CB8AC3E}">
        <p14:creationId xmlns:p14="http://schemas.microsoft.com/office/powerpoint/2010/main" val="428481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FE11A-A54F-5F27-6B6F-687519CD2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3D3CB-6027-3F74-877B-35CBF8F1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understanding your own “worldview” is important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D1F16C-013A-6229-46CF-CF08D8ADC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you view the world around you</a:t>
            </a:r>
          </a:p>
          <a:p>
            <a:pPr lvl="1"/>
            <a:r>
              <a:rPr lang="en-US" dirty="0"/>
              <a:t>Your interpretation of whether certain phenomena can be objectively measured or whether the world needs to be interpreted through the lens of an individual.</a:t>
            </a:r>
          </a:p>
          <a:p>
            <a:r>
              <a:rPr lang="en-US" b="1" dirty="0"/>
              <a:t>How you view knowledge</a:t>
            </a:r>
          </a:p>
          <a:p>
            <a:pPr lvl="1"/>
            <a:r>
              <a:rPr lang="en-US" dirty="0"/>
              <a:t>What is truth, and how do you make decisions on whether something is true or not.</a:t>
            </a:r>
          </a:p>
          <a:p>
            <a:r>
              <a:rPr lang="en-US" b="1" dirty="0"/>
              <a:t>How you believe knowledge can best be generated</a:t>
            </a:r>
          </a:p>
          <a:p>
            <a:pPr lvl="1"/>
            <a:r>
              <a:rPr lang="en-US" dirty="0"/>
              <a:t>Your interpretation of the validity of quantitative, qualitative, or mixed methods approaches to gaining insight about particular phenomena, for example.</a:t>
            </a:r>
          </a:p>
          <a:p>
            <a:r>
              <a:rPr lang="en-US" b="1" dirty="0"/>
              <a:t>How you believe you should conduct yourself both ethically and morally</a:t>
            </a:r>
          </a:p>
          <a:p>
            <a:pPr lvl="1"/>
            <a:r>
              <a:rPr lang="en-US" dirty="0"/>
              <a:t>What values will you be guided by as you conduct your research.</a:t>
            </a:r>
          </a:p>
        </p:txBody>
      </p:sp>
    </p:spTree>
    <p:extLst>
      <p:ext uri="{BB962C8B-B14F-4D97-AF65-F5344CB8AC3E}">
        <p14:creationId xmlns:p14="http://schemas.microsoft.com/office/powerpoint/2010/main" val="3969138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7E843-91D9-533A-24EC-B720521DB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BAC04-5741-6315-3678-E79A27A02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common paradigms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BD93B1A-9ABB-A60E-39B8-578A45E76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467032"/>
              </p:ext>
            </p:extLst>
          </p:nvPr>
        </p:nvGraphicFramePr>
        <p:xfrm>
          <a:off x="3849688" y="1595120"/>
          <a:ext cx="7608887" cy="366776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827995">
                  <a:extLst>
                    <a:ext uri="{9D8B030D-6E8A-4147-A177-3AD203B41FA5}">
                      <a16:colId xmlns:a16="http://schemas.microsoft.com/office/drawing/2014/main" val="2437752893"/>
                    </a:ext>
                  </a:extLst>
                </a:gridCol>
                <a:gridCol w="3780892">
                  <a:extLst>
                    <a:ext uri="{9D8B030D-6E8A-4147-A177-3AD203B41FA5}">
                      <a16:colId xmlns:a16="http://schemas.microsoft.com/office/drawing/2014/main" val="3851129643"/>
                    </a:ext>
                  </a:extLst>
                </a:gridCol>
              </a:tblGrid>
              <a:tr h="400818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ysClr val="windowText" lastClr="000000"/>
                          </a:solidFill>
                        </a:rPr>
                        <a:t>Postpositivism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ysClr val="windowText" lastClr="000000"/>
                          </a:solidFill>
                        </a:rPr>
                        <a:t>Constructivism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984630"/>
                  </a:ext>
                </a:extLst>
              </a:tr>
              <a:tr h="158131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Determination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Reductionism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Empirical</a:t>
                      </a:r>
                      <a:r>
                        <a:rPr lang="en-GB" baseline="0" dirty="0">
                          <a:solidFill>
                            <a:sysClr val="windowText" lastClr="000000"/>
                          </a:solidFill>
                        </a:rPr>
                        <a:t> observation and measurement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>
                          <a:solidFill>
                            <a:sysClr val="windowText" lastClr="000000"/>
                          </a:solidFill>
                        </a:rPr>
                        <a:t>Theory verification</a:t>
                      </a:r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Understanding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Multiple participant meanings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Social and historical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Theory generation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56212"/>
                  </a:ext>
                </a:extLst>
              </a:tr>
              <a:tr h="400818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ysClr val="windowText" lastClr="000000"/>
                          </a:solidFill>
                        </a:rPr>
                        <a:t>Transformativism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ysClr val="windowText" lastClr="000000"/>
                          </a:solidFill>
                        </a:rPr>
                        <a:t>Pragmatism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098306"/>
                  </a:ext>
                </a:extLst>
              </a:tr>
              <a:tr h="128481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Political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Power and justice orientated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Collaborative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Change-orientated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Consequences of actions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Problem-centred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Pluralistic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Real-world practice orientated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80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46635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446</TotalTime>
  <Words>1017</Words>
  <Application>Microsoft Office PowerPoint</Application>
  <PresentationFormat>Widescreen</PresentationFormat>
  <Paragraphs>192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Corbel</vt:lpstr>
      <vt:lpstr>Trebuchet MS</vt:lpstr>
      <vt:lpstr>Wingdings 2</vt:lpstr>
      <vt:lpstr>Frame</vt:lpstr>
      <vt:lpstr>Research paradigms, theory development, theory testing, and falsification</vt:lpstr>
      <vt:lpstr>Types of and approaches to research</vt:lpstr>
      <vt:lpstr>Broadly, what does research look like in your field? </vt:lpstr>
      <vt:lpstr>Types of research</vt:lpstr>
      <vt:lpstr>Approaches to research</vt:lpstr>
      <vt:lpstr>Post-positivism, interpretivism, and pragmatism</vt:lpstr>
      <vt:lpstr>Research paradigms</vt:lpstr>
      <vt:lpstr>Why understanding your own “worldview” is important</vt:lpstr>
      <vt:lpstr>Some common paradigms</vt:lpstr>
      <vt:lpstr>Ontology, epistemology, methodology, and axiology</vt:lpstr>
      <vt:lpstr>Research paradigms</vt:lpstr>
      <vt:lpstr>Research paradigms</vt:lpstr>
      <vt:lpstr>Research paradigms</vt:lpstr>
      <vt:lpstr>Research paradigms</vt:lpstr>
      <vt:lpstr>Research paradigms</vt:lpstr>
      <vt:lpstr>Research paradigms</vt:lpstr>
      <vt:lpstr>Research paradigms</vt:lpstr>
      <vt:lpstr>What paradigm best describes your work?</vt:lpstr>
      <vt:lpstr>Theories of knowledge, falsification, and standards of evidence</vt:lpstr>
      <vt:lpstr>Inductive and deductive research</vt:lpstr>
      <vt:lpstr>Standards of evidence</vt:lpstr>
      <vt:lpstr>What standards of evidence exist in your field of research?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13</cp:revision>
  <dcterms:created xsi:type="dcterms:W3CDTF">2024-02-12T14:49:44Z</dcterms:created>
  <dcterms:modified xsi:type="dcterms:W3CDTF">2024-09-26T09:43:18Z</dcterms:modified>
</cp:coreProperties>
</file>